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4"/>
    <p:sldMasterId id="2147483691" r:id="rId5"/>
  </p:sldMasterIdLst>
  <p:notesMasterIdLst>
    <p:notesMasterId r:id="rId8"/>
  </p:notesMasterIdLst>
  <p:handoutMasterIdLst>
    <p:handoutMasterId r:id="rId9"/>
  </p:handoutMasterIdLst>
  <p:sldIdLst>
    <p:sldId id="273" r:id="rId6"/>
    <p:sldId id="293"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64"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Hendricks" initials="AH" lastIdx="2" clrIdx="0"/>
  <p:cmAuthor id="2" name="Author" initials="" lastIdx="1" clrIdx="1"/>
  <p:cmAuthor id="3" name="Kathryn Murray" initials="KM" lastIdx="2" clrIdx="2">
    <p:extLst>
      <p:ext uri="{19B8F6BF-5375-455C-9EA6-DF929625EA0E}">
        <p15:presenceInfo xmlns:p15="http://schemas.microsoft.com/office/powerpoint/2012/main" userId="SUpQTwrcw/ng7TJey5l3apBFRNnBcYxiHHaNmDXOwr8=" providerId="None"/>
      </p:ext>
    </p:extLst>
  </p:cmAuthor>
  <p:cmAuthor id="4" name="MK H" initials="MH" lastIdx="3" clrIdx="3">
    <p:extLst>
      <p:ext uri="{19B8F6BF-5375-455C-9EA6-DF929625EA0E}">
        <p15:presenceInfo xmlns:p15="http://schemas.microsoft.com/office/powerpoint/2012/main" userId="e6072a40738d526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2C68"/>
    <a:srgbClr val="27AEA7"/>
    <a:srgbClr val="EC7424"/>
    <a:srgbClr val="002060"/>
    <a:srgbClr val="0E1F56"/>
    <a:srgbClr val="FFFFFF"/>
    <a:srgbClr val="013F73"/>
    <a:srgbClr val="2F5597"/>
    <a:srgbClr val="B4C7E7"/>
    <a:srgbClr val="2EB5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B84DAD-FEB9-491F-9197-7F5372862206}" v="265" dt="2022-09-06T16:56:13.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737" autoAdjust="0"/>
    <p:restoredTop sz="61787" autoAdjust="0"/>
  </p:normalViewPr>
  <p:slideViewPr>
    <p:cSldViewPr snapToGrid="0" snapToObjects="1">
      <p:cViewPr varScale="1">
        <p:scale>
          <a:sx n="67" d="100"/>
          <a:sy n="67" d="100"/>
        </p:scale>
        <p:origin x="1440" y="48"/>
      </p:cViewPr>
      <p:guideLst>
        <p:guide orient="horz" pos="864"/>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86" d="100"/>
          <a:sy n="86" d="100"/>
        </p:scale>
        <p:origin x="297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3A20FF-E1D0-4AC1-BBCB-35B26E9806B0}"/>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C2B115A4-9F75-4BC8-9596-B30EEAF14EA1}"/>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424BB3D-B83E-431E-BF63-DC4D8F6E7EAB}" type="datetimeFigureOut">
              <a:rPr lang="en-US" smtClean="0"/>
              <a:t>3/28/2023</a:t>
            </a:fld>
            <a:endParaRPr lang="en-US"/>
          </a:p>
        </p:txBody>
      </p:sp>
      <p:sp>
        <p:nvSpPr>
          <p:cNvPr id="4" name="Footer Placeholder 3">
            <a:extLst>
              <a:ext uri="{FF2B5EF4-FFF2-40B4-BE49-F238E27FC236}">
                <a16:creationId xmlns:a16="http://schemas.microsoft.com/office/drawing/2014/main" id="{7DFDF4CE-4EF6-4049-8B48-4600104DB6E4}"/>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A4953CE-CBAF-4B48-8FD3-34D6FE305148}"/>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4D04574E-010C-4996-9180-B837BEDD5FBD}" type="slidenum">
              <a:rPr lang="en-US" smtClean="0"/>
              <a:t>‹#›</a:t>
            </a:fld>
            <a:endParaRPr lang="en-US"/>
          </a:p>
        </p:txBody>
      </p:sp>
    </p:spTree>
    <p:extLst>
      <p:ext uri="{BB962C8B-B14F-4D97-AF65-F5344CB8AC3E}">
        <p14:creationId xmlns:p14="http://schemas.microsoft.com/office/powerpoint/2010/main" val="462016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703461C-5C32-D543-B619-728C0CDF589F}" type="datetimeFigureOut">
              <a:rPr lang="en-US" smtClean="0"/>
              <a:t>3/28/2023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A9E85AD-AD94-5E46-BA6F-FB3BC60930EC}" type="slidenum">
              <a:rPr lang="en-US" smtClean="0"/>
              <a:t>‹#›</a:t>
            </a:fld>
            <a:endParaRPr lang="en-US"/>
          </a:p>
        </p:txBody>
      </p:sp>
    </p:spTree>
    <p:extLst>
      <p:ext uri="{BB962C8B-B14F-4D97-AF65-F5344CB8AC3E}">
        <p14:creationId xmlns:p14="http://schemas.microsoft.com/office/powerpoint/2010/main" val="3758477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15: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dirty="0"/>
          </a:p>
        </p:txBody>
      </p:sp>
      <p:sp>
        <p:nvSpPr>
          <p:cNvPr id="168" name="Google Shape;168;p15: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1</a:t>
            </a:fld>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38: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dirty="0"/>
          </a:p>
        </p:txBody>
      </p:sp>
      <p:sp>
        <p:nvSpPr>
          <p:cNvPr id="340" name="Google Shape;340;p38: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ag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62F34243-BEFC-4079-84C9-5707BDC06C9E}"/>
              </a:ext>
            </a:extLst>
          </p:cNvPr>
          <p:cNvSpPr>
            <a:spLocks noGrp="1"/>
          </p:cNvSpPr>
          <p:nvPr>
            <p:ph type="body" sz="quarter" idx="10" hasCustomPrompt="1"/>
          </p:nvPr>
        </p:nvSpPr>
        <p:spPr>
          <a:xfrm>
            <a:off x="2667000" y="533401"/>
            <a:ext cx="8839200" cy="2387600"/>
          </a:xfrm>
        </p:spPr>
        <p:txBody>
          <a:bodyPr anchor="ctr" anchorCtr="0">
            <a:normAutofit/>
          </a:bodyPr>
          <a:lstStyle>
            <a:lvl1pPr marL="0" indent="0" algn="ctr">
              <a:buNone/>
              <a:defRPr sz="4800" b="1"/>
            </a:lvl1pPr>
          </a:lstStyle>
          <a:p>
            <a:pPr lvl="0"/>
            <a:r>
              <a:rPr lang="en-US" dirty="0"/>
              <a:t>Core Competencies for Secondary Trauma-Informed Supervision</a:t>
            </a:r>
          </a:p>
        </p:txBody>
      </p:sp>
      <p:sp>
        <p:nvSpPr>
          <p:cNvPr id="10" name="Text Placeholder 4">
            <a:extLst>
              <a:ext uri="{FF2B5EF4-FFF2-40B4-BE49-F238E27FC236}">
                <a16:creationId xmlns:a16="http://schemas.microsoft.com/office/drawing/2014/main" id="{5EB6FB09-0C8F-4027-B453-B38E5D68F340}"/>
              </a:ext>
            </a:extLst>
          </p:cNvPr>
          <p:cNvSpPr>
            <a:spLocks noGrp="1"/>
          </p:cNvSpPr>
          <p:nvPr>
            <p:ph type="body" sz="quarter" idx="11" hasCustomPrompt="1"/>
          </p:nvPr>
        </p:nvSpPr>
        <p:spPr>
          <a:xfrm>
            <a:off x="2667000" y="3251614"/>
            <a:ext cx="8839199" cy="1655762"/>
          </a:xfrm>
        </p:spPr>
        <p:txBody>
          <a:bodyPr>
            <a:normAutofit/>
          </a:bodyPr>
          <a:lstStyle>
            <a:lvl1pPr marL="0" indent="0" algn="ctr">
              <a:buNone/>
              <a:defRPr sz="4000"/>
            </a:lvl1pPr>
          </a:lstStyle>
          <a:p>
            <a:pPr lvl="0"/>
            <a:r>
              <a:rPr lang="en-US" dirty="0"/>
              <a:t>Module 1: Competency #1</a:t>
            </a:r>
          </a:p>
        </p:txBody>
      </p:sp>
    </p:spTree>
    <p:extLst>
      <p:ext uri="{BB962C8B-B14F-4D97-AF65-F5344CB8AC3E}">
        <p14:creationId xmlns:p14="http://schemas.microsoft.com/office/powerpoint/2010/main" val="4078287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A551D-6144-47FA-B7D6-17C21EF9A8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942E8BA-4449-4A34-9257-B1DFD1A3B1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487543-9AA6-47AE-B541-4581B4538B4C}"/>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5" name="Footer Placeholder 4">
            <a:extLst>
              <a:ext uri="{FF2B5EF4-FFF2-40B4-BE49-F238E27FC236}">
                <a16:creationId xmlns:a16="http://schemas.microsoft.com/office/drawing/2014/main" id="{1687C47B-7E28-416D-BDED-B8EF403153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2E1D05-E22E-4697-BC21-DA69655E3103}"/>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588781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EC54B-C6DF-4108-A2A4-442357036F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956B78-8583-4C7D-AFB1-370942A141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EAF57A-C2ED-455E-8C7E-2BCCC8A8E0B7}"/>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5" name="Footer Placeholder 4">
            <a:extLst>
              <a:ext uri="{FF2B5EF4-FFF2-40B4-BE49-F238E27FC236}">
                <a16:creationId xmlns:a16="http://schemas.microsoft.com/office/drawing/2014/main" id="{DA62F9C8-B41B-4CA7-A87C-B3D4B23086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F1C0D4-FBE4-478D-8F20-78AE7FD2A548}"/>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1499391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D804E-87BF-498D-BBED-6E543972E89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606A9D-0D4E-4E90-8EA1-392028B42B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6D5A9D-1B05-48A4-B08A-984942C7160E}"/>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5" name="Footer Placeholder 4">
            <a:extLst>
              <a:ext uri="{FF2B5EF4-FFF2-40B4-BE49-F238E27FC236}">
                <a16:creationId xmlns:a16="http://schemas.microsoft.com/office/drawing/2014/main" id="{35ADBF32-E040-413B-B68E-91253A052E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FB7720-A78C-4403-B817-47F45A8A33DC}"/>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85216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7A938-C5A3-499F-AEC2-F02DA3AC63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990532-B7D5-4C13-9266-B37758C678E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A2D66E-BEC6-40E2-A070-1842F6A6AB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AE65F8-719F-4A37-9DF9-E3F9BBBA1D4D}"/>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6" name="Footer Placeholder 5">
            <a:extLst>
              <a:ext uri="{FF2B5EF4-FFF2-40B4-BE49-F238E27FC236}">
                <a16:creationId xmlns:a16="http://schemas.microsoft.com/office/drawing/2014/main" id="{EE3B9912-6B93-420D-A055-F83BFC6D6E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AC8A9A-3E25-44A4-981B-1E6588DCB394}"/>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2366776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C5FD-657A-4300-9507-C365AE6048E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384687-DD24-470A-B255-1EAF064A54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6AF77F-3150-426A-B5A4-BFC3DA64E3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AF6A8A-E7F1-4282-A21B-2E3B9E79BD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A85393-3A31-4D8B-B89C-49D15946BE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61E9401-FA82-490E-9807-3DF5D7E9BFE9}"/>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8" name="Footer Placeholder 7">
            <a:extLst>
              <a:ext uri="{FF2B5EF4-FFF2-40B4-BE49-F238E27FC236}">
                <a16:creationId xmlns:a16="http://schemas.microsoft.com/office/drawing/2014/main" id="{DA3BCEA8-ACEA-449A-B26B-7C662DB202E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106013-4FD4-442F-8CF8-B54755CA14DA}"/>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21353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74495-BA43-464E-9A1B-BF84C0A0C4F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2A81C8B-5F30-4A62-B5F3-45CC23D7D7F1}"/>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4" name="Footer Placeholder 3">
            <a:extLst>
              <a:ext uri="{FF2B5EF4-FFF2-40B4-BE49-F238E27FC236}">
                <a16:creationId xmlns:a16="http://schemas.microsoft.com/office/drawing/2014/main" id="{9F7917E5-B397-49E6-9328-473A89F778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402984-7630-4EED-8955-85387F0D9C4F}"/>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1921795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BEE858-EFAF-4E7D-B406-0DC3B75D9D96}"/>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3" name="Footer Placeholder 2">
            <a:extLst>
              <a:ext uri="{FF2B5EF4-FFF2-40B4-BE49-F238E27FC236}">
                <a16:creationId xmlns:a16="http://schemas.microsoft.com/office/drawing/2014/main" id="{8F074871-F154-4991-ADC1-CA17B60BB9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1B85AA-90B1-42D4-904E-824C183CE6BF}"/>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260249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9E11D-0111-4D1F-99C7-772E170F97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CF170EB-C95E-415E-9807-A5A1217A6F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25D1A0A-A3FC-4B8B-98EA-28DC79FE2D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5AEB7D-7BC0-4CCD-819B-94C9883AE809}"/>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6" name="Footer Placeholder 5">
            <a:extLst>
              <a:ext uri="{FF2B5EF4-FFF2-40B4-BE49-F238E27FC236}">
                <a16:creationId xmlns:a16="http://schemas.microsoft.com/office/drawing/2014/main" id="{A72BCCB0-D315-47F3-AC7A-037006CACA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22B95C-7977-4AC1-BC3E-C0922F67482A}"/>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3331504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ED790-E880-473D-80C9-E766627F28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DA5F32-CC84-439F-98ED-31A3542C58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017B43-A26D-4AF7-81C3-7DF03998F3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955BDE-67C7-48A1-9C89-BC8AF26FC082}"/>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6" name="Footer Placeholder 5">
            <a:extLst>
              <a:ext uri="{FF2B5EF4-FFF2-40B4-BE49-F238E27FC236}">
                <a16:creationId xmlns:a16="http://schemas.microsoft.com/office/drawing/2014/main" id="{9FC2EC3B-B155-4EAA-BA2A-24BAF3E0E9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64CC4D-7EB6-4B90-B270-49674C6B56FC}"/>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2318432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7A3D-0ADF-4B39-BEF1-292E82776A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DAAA66-EB3C-4BB2-8F8E-45A28045BB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2262FB-162C-48C4-899E-98C75942749E}"/>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5" name="Footer Placeholder 4">
            <a:extLst>
              <a:ext uri="{FF2B5EF4-FFF2-40B4-BE49-F238E27FC236}">
                <a16:creationId xmlns:a16="http://schemas.microsoft.com/office/drawing/2014/main" id="{A8B0CA25-80D2-4A51-9357-55FEDB1547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34CC1D-8371-40D7-81D6-EF517373A33F}"/>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24589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6EE85EF-CB5F-4D12-A248-4F5D1F49E839}"/>
              </a:ext>
            </a:extLst>
          </p:cNvPr>
          <p:cNvSpPr/>
          <p:nvPr userDrawn="1"/>
        </p:nvSpPr>
        <p:spPr>
          <a:xfrm>
            <a:off x="0" y="952500"/>
            <a:ext cx="11503152" cy="45719"/>
          </a:xfrm>
          <a:prstGeom prst="rect">
            <a:avLst/>
          </a:prstGeom>
          <a:solidFill>
            <a:srgbClr val="2EB5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3F938221-9B03-48BF-85BD-EC0354DC3083}"/>
              </a:ext>
            </a:extLst>
          </p:cNvPr>
          <p:cNvSpPr>
            <a:spLocks noGrp="1"/>
          </p:cNvSpPr>
          <p:nvPr>
            <p:ph type="title" hasCustomPrompt="1"/>
          </p:nvPr>
        </p:nvSpPr>
        <p:spPr>
          <a:xfrm>
            <a:off x="2666999" y="351889"/>
            <a:ext cx="8836153" cy="600612"/>
          </a:xfrm>
          <a:solidFill>
            <a:srgbClr val="2EB5AD">
              <a:alpha val="20000"/>
            </a:srgbClr>
          </a:solidFill>
        </p:spPr>
        <p:txBody>
          <a:bodyPr lIns="91440" tIns="0" rIns="91440" bIns="0" anchor="b" anchorCtr="0">
            <a:noAutofit/>
          </a:bodyPr>
          <a:lstStyle>
            <a:lvl1pPr>
              <a:defRPr sz="3600" b="1" cap="none" baseline="0">
                <a:solidFill>
                  <a:srgbClr val="0E1F56"/>
                </a:solidFill>
                <a:latin typeface="Calibri" panose="020F0502020204030204" pitchFamily="34" charset="0"/>
                <a:cs typeface="Calibri" panose="020F0502020204030204" pitchFamily="34" charset="0"/>
              </a:defRPr>
            </a:lvl1pPr>
          </a:lstStyle>
          <a:p>
            <a:r>
              <a:rPr lang="en-US" dirty="0"/>
              <a:t>Insert Text Here</a:t>
            </a:r>
          </a:p>
        </p:txBody>
      </p:sp>
      <p:sp>
        <p:nvSpPr>
          <p:cNvPr id="13" name="Text Placeholder 11">
            <a:extLst>
              <a:ext uri="{FF2B5EF4-FFF2-40B4-BE49-F238E27FC236}">
                <a16:creationId xmlns:a16="http://schemas.microsoft.com/office/drawing/2014/main" id="{BA85D75A-BABD-4E35-B205-FF7DB877ABFA}"/>
              </a:ext>
            </a:extLst>
          </p:cNvPr>
          <p:cNvSpPr>
            <a:spLocks noGrp="1"/>
          </p:cNvSpPr>
          <p:nvPr>
            <p:ph type="body" sz="quarter" idx="10" hasCustomPrompt="1"/>
          </p:nvPr>
        </p:nvSpPr>
        <p:spPr>
          <a:xfrm>
            <a:off x="2666998" y="1387474"/>
            <a:ext cx="8836153" cy="4820649"/>
          </a:xfrm>
        </p:spPr>
        <p:txBody>
          <a:bodyPr>
            <a:normAutofit/>
          </a:bodyPr>
          <a:lstStyle>
            <a:lvl1pPr marL="0" indent="0">
              <a:buNone/>
              <a:defRPr sz="2400"/>
            </a:lvl1pPr>
          </a:lstStyle>
          <a:p>
            <a:pPr lvl="0"/>
            <a:r>
              <a:rPr lang="en-US" dirty="0"/>
              <a:t>Insert Text Here</a:t>
            </a:r>
          </a:p>
        </p:txBody>
      </p:sp>
      <p:sp>
        <p:nvSpPr>
          <p:cNvPr id="11" name="Text Placeholder 2">
            <a:extLst>
              <a:ext uri="{FF2B5EF4-FFF2-40B4-BE49-F238E27FC236}">
                <a16:creationId xmlns:a16="http://schemas.microsoft.com/office/drawing/2014/main" id="{62C33543-4BBC-4100-9653-1A7849BAB1A6}"/>
              </a:ext>
            </a:extLst>
          </p:cNvPr>
          <p:cNvSpPr>
            <a:spLocks noGrp="1"/>
          </p:cNvSpPr>
          <p:nvPr>
            <p:ph type="body" sz="quarter" idx="12" hasCustomPrompt="1"/>
          </p:nvPr>
        </p:nvSpPr>
        <p:spPr>
          <a:xfrm>
            <a:off x="193693" y="2119313"/>
            <a:ext cx="1658920" cy="3741156"/>
          </a:xfrm>
        </p:spPr>
        <p:txBody>
          <a:bodyPr>
            <a:normAutofit/>
          </a:bodyPr>
          <a:lstStyle>
            <a:lvl1pPr marL="0" indent="0">
              <a:buNone/>
              <a:defRPr sz="1400" b="1">
                <a:ln w="3175">
                  <a:solidFill>
                    <a:srgbClr val="2EB5AD">
                      <a:alpha val="20000"/>
                    </a:srgbClr>
                  </a:solidFill>
                </a:ln>
                <a:solidFill>
                  <a:srgbClr val="0E1F56"/>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text</a:t>
            </a:r>
          </a:p>
        </p:txBody>
      </p:sp>
      <p:sp>
        <p:nvSpPr>
          <p:cNvPr id="14" name="Text Placeholder 11">
            <a:extLst>
              <a:ext uri="{FF2B5EF4-FFF2-40B4-BE49-F238E27FC236}">
                <a16:creationId xmlns:a16="http://schemas.microsoft.com/office/drawing/2014/main" id="{2A11BF9D-D124-44C3-99A8-461A1CCB8634}"/>
              </a:ext>
            </a:extLst>
          </p:cNvPr>
          <p:cNvSpPr>
            <a:spLocks noGrp="1"/>
          </p:cNvSpPr>
          <p:nvPr>
            <p:ph type="body" sz="quarter" idx="13" hasCustomPrompt="1"/>
          </p:nvPr>
        </p:nvSpPr>
        <p:spPr>
          <a:xfrm>
            <a:off x="193693" y="1146120"/>
            <a:ext cx="652743" cy="1200328"/>
          </a:xfrm>
        </p:spPr>
        <p:txBody>
          <a:bodyPr tIns="155448">
            <a:normAutofit/>
          </a:bodyPr>
          <a:lstStyle>
            <a:lvl1pPr marL="0" indent="0">
              <a:buNone/>
              <a:defRPr sz="7200" b="1">
                <a:ln>
                  <a:solidFill>
                    <a:schemeClr val="tx1"/>
                  </a:solidFill>
                </a:ln>
                <a:solidFill>
                  <a:srgbClr val="2EB5AD"/>
                </a:solidFill>
              </a:defRPr>
            </a:lvl1pPr>
          </a:lstStyle>
          <a:p>
            <a:pPr lvl="0"/>
            <a:r>
              <a:rPr lang="en-US" dirty="0"/>
              <a:t>1</a:t>
            </a:r>
          </a:p>
        </p:txBody>
      </p:sp>
      <p:sp>
        <p:nvSpPr>
          <p:cNvPr id="19" name="Text Placeholder 17">
            <a:extLst>
              <a:ext uri="{FF2B5EF4-FFF2-40B4-BE49-F238E27FC236}">
                <a16:creationId xmlns:a16="http://schemas.microsoft.com/office/drawing/2014/main" id="{72FDD7EA-ACFF-418F-956E-1A884DFC7C43}"/>
              </a:ext>
            </a:extLst>
          </p:cNvPr>
          <p:cNvSpPr>
            <a:spLocks noGrp="1"/>
          </p:cNvSpPr>
          <p:nvPr>
            <p:ph type="body" sz="quarter" idx="14" hasCustomPrompt="1"/>
          </p:nvPr>
        </p:nvSpPr>
        <p:spPr>
          <a:xfrm>
            <a:off x="0" y="653688"/>
            <a:ext cx="2045970" cy="646330"/>
          </a:xfrm>
          <a:solidFill>
            <a:srgbClr val="2EB5AD">
              <a:alpha val="20000"/>
            </a:srgbClr>
          </a:solidFill>
        </p:spPr>
        <p:txBody>
          <a:bodyPr tIns="73152">
            <a:noAutofit/>
          </a:bodyPr>
          <a:lstStyle>
            <a:lvl1pPr marL="0" indent="0">
              <a:spcBef>
                <a:spcPts val="200"/>
              </a:spcBef>
              <a:buNone/>
              <a:defRPr sz="1800" b="1">
                <a:solidFill>
                  <a:schemeClr val="bg1"/>
                </a:solidFill>
              </a:defRPr>
            </a:lvl1pPr>
          </a:lstStyle>
          <a:p>
            <a:pPr lvl="0"/>
            <a:r>
              <a:rPr lang="en-US" dirty="0"/>
              <a:t>   OPERATIONAL</a:t>
            </a:r>
          </a:p>
          <a:p>
            <a:pPr lvl="0"/>
            <a:r>
              <a:rPr lang="en-US" dirty="0"/>
              <a:t>   DEFINITION</a:t>
            </a:r>
          </a:p>
        </p:txBody>
      </p:sp>
    </p:spTree>
    <p:extLst>
      <p:ext uri="{BB962C8B-B14F-4D97-AF65-F5344CB8AC3E}">
        <p14:creationId xmlns:p14="http://schemas.microsoft.com/office/powerpoint/2010/main" val="38138265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F4A31A-FC07-46E0-BF8E-56B60914C6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9C854E2-B834-4B1D-A8CC-57BD82301A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2DF76D-0758-4B4F-B6D4-415091A5B191}"/>
              </a:ext>
            </a:extLst>
          </p:cNvPr>
          <p:cNvSpPr>
            <a:spLocks noGrp="1"/>
          </p:cNvSpPr>
          <p:nvPr>
            <p:ph type="dt" sz="half" idx="10"/>
          </p:nvPr>
        </p:nvSpPr>
        <p:spPr/>
        <p:txBody>
          <a:bodyPr/>
          <a:lstStyle/>
          <a:p>
            <a:fld id="{688159CF-7E21-4C18-B713-08066E6BC538}" type="datetimeFigureOut">
              <a:rPr lang="en-US" smtClean="0"/>
              <a:t>3/28/2023</a:t>
            </a:fld>
            <a:endParaRPr lang="en-US"/>
          </a:p>
        </p:txBody>
      </p:sp>
      <p:sp>
        <p:nvSpPr>
          <p:cNvPr id="5" name="Footer Placeholder 4">
            <a:extLst>
              <a:ext uri="{FF2B5EF4-FFF2-40B4-BE49-F238E27FC236}">
                <a16:creationId xmlns:a16="http://schemas.microsoft.com/office/drawing/2014/main" id="{0C93117D-F596-47A0-98AF-133CCF0051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05509-67E1-4900-B741-F868F37F562E}"/>
              </a:ext>
            </a:extLst>
          </p:cNvPr>
          <p:cNvSpPr>
            <a:spLocks noGrp="1"/>
          </p:cNvSpPr>
          <p:nvPr>
            <p:ph type="sldNum" sz="quarter" idx="12"/>
          </p:nvPr>
        </p:nvSpPr>
        <p:spPr/>
        <p:txBody>
          <a:bodyPr/>
          <a:lstStyle/>
          <a:p>
            <a:fld id="{A88436C7-1AD9-491B-B54F-C919049DA2E8}" type="slidenum">
              <a:rPr lang="en-US" smtClean="0"/>
              <a:t>‹#›</a:t>
            </a:fld>
            <a:endParaRPr lang="en-US"/>
          </a:p>
        </p:txBody>
      </p:sp>
    </p:spTree>
    <p:extLst>
      <p:ext uri="{BB962C8B-B14F-4D97-AF65-F5344CB8AC3E}">
        <p14:creationId xmlns:p14="http://schemas.microsoft.com/office/powerpoint/2010/main" val="1473198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6EE85EF-CB5F-4D12-A248-4F5D1F49E839}"/>
              </a:ext>
            </a:extLst>
          </p:cNvPr>
          <p:cNvSpPr/>
          <p:nvPr userDrawn="1"/>
        </p:nvSpPr>
        <p:spPr>
          <a:xfrm>
            <a:off x="0" y="952500"/>
            <a:ext cx="11503152" cy="45719"/>
          </a:xfrm>
          <a:prstGeom prst="rect">
            <a:avLst/>
          </a:prstGeom>
          <a:solidFill>
            <a:srgbClr val="2EB5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3F938221-9B03-48BF-85BD-EC0354DC3083}"/>
              </a:ext>
            </a:extLst>
          </p:cNvPr>
          <p:cNvSpPr>
            <a:spLocks noGrp="1"/>
          </p:cNvSpPr>
          <p:nvPr>
            <p:ph type="title" hasCustomPrompt="1"/>
          </p:nvPr>
        </p:nvSpPr>
        <p:spPr>
          <a:xfrm>
            <a:off x="2666999" y="351889"/>
            <a:ext cx="8836153" cy="600612"/>
          </a:xfrm>
          <a:solidFill>
            <a:srgbClr val="2EB5AD">
              <a:alpha val="20000"/>
            </a:srgbClr>
          </a:solidFill>
        </p:spPr>
        <p:txBody>
          <a:bodyPr lIns="91440" tIns="0" rIns="91440" bIns="0" anchor="b" anchorCtr="0">
            <a:noAutofit/>
          </a:bodyPr>
          <a:lstStyle>
            <a:lvl1pPr>
              <a:defRPr sz="3600" b="1" cap="none" baseline="0">
                <a:solidFill>
                  <a:srgbClr val="0E1F56"/>
                </a:solidFill>
                <a:latin typeface="Calibri" panose="020F0502020204030204" pitchFamily="34" charset="0"/>
                <a:cs typeface="Calibri" panose="020F0502020204030204" pitchFamily="34" charset="0"/>
              </a:defRPr>
            </a:lvl1pPr>
          </a:lstStyle>
          <a:p>
            <a:r>
              <a:rPr lang="en-US" dirty="0"/>
              <a:t>Insert Text Here</a:t>
            </a:r>
          </a:p>
        </p:txBody>
      </p:sp>
      <p:sp>
        <p:nvSpPr>
          <p:cNvPr id="13" name="Text Placeholder 11">
            <a:extLst>
              <a:ext uri="{FF2B5EF4-FFF2-40B4-BE49-F238E27FC236}">
                <a16:creationId xmlns:a16="http://schemas.microsoft.com/office/drawing/2014/main" id="{BA85D75A-BABD-4E35-B205-FF7DB877ABFA}"/>
              </a:ext>
            </a:extLst>
          </p:cNvPr>
          <p:cNvSpPr>
            <a:spLocks noGrp="1"/>
          </p:cNvSpPr>
          <p:nvPr>
            <p:ph type="body" sz="quarter" idx="10" hasCustomPrompt="1"/>
          </p:nvPr>
        </p:nvSpPr>
        <p:spPr>
          <a:xfrm>
            <a:off x="2666999" y="1387474"/>
            <a:ext cx="4416552" cy="4820649"/>
          </a:xfrm>
        </p:spPr>
        <p:txBody>
          <a:bodyPr>
            <a:normAutofit/>
          </a:bodyPr>
          <a:lstStyle>
            <a:lvl1pPr marL="0" indent="0">
              <a:buNone/>
              <a:defRPr sz="2400"/>
            </a:lvl1pPr>
          </a:lstStyle>
          <a:p>
            <a:pPr lvl="0"/>
            <a:r>
              <a:rPr lang="en-US" dirty="0"/>
              <a:t>Insert Text Here</a:t>
            </a:r>
          </a:p>
        </p:txBody>
      </p:sp>
      <p:sp>
        <p:nvSpPr>
          <p:cNvPr id="8" name="Text Placeholder 11">
            <a:extLst>
              <a:ext uri="{FF2B5EF4-FFF2-40B4-BE49-F238E27FC236}">
                <a16:creationId xmlns:a16="http://schemas.microsoft.com/office/drawing/2014/main" id="{CFD55265-54DD-494A-B72F-54033EDB5483}"/>
              </a:ext>
            </a:extLst>
          </p:cNvPr>
          <p:cNvSpPr>
            <a:spLocks noGrp="1"/>
          </p:cNvSpPr>
          <p:nvPr>
            <p:ph type="body" sz="quarter" idx="11" hasCustomPrompt="1"/>
          </p:nvPr>
        </p:nvSpPr>
        <p:spPr>
          <a:xfrm>
            <a:off x="7086600" y="1387474"/>
            <a:ext cx="4416552" cy="4820649"/>
          </a:xfrm>
        </p:spPr>
        <p:txBody>
          <a:bodyPr>
            <a:normAutofit/>
          </a:bodyPr>
          <a:lstStyle>
            <a:lvl1pPr marL="0" indent="0">
              <a:buNone/>
              <a:defRPr sz="2400"/>
            </a:lvl1pPr>
          </a:lstStyle>
          <a:p>
            <a:pPr lvl="0"/>
            <a:r>
              <a:rPr lang="en-US" dirty="0"/>
              <a:t>Insert Text Here</a:t>
            </a:r>
          </a:p>
        </p:txBody>
      </p:sp>
      <p:sp>
        <p:nvSpPr>
          <p:cNvPr id="11" name="Text Placeholder 2">
            <a:extLst>
              <a:ext uri="{FF2B5EF4-FFF2-40B4-BE49-F238E27FC236}">
                <a16:creationId xmlns:a16="http://schemas.microsoft.com/office/drawing/2014/main" id="{62C33543-4BBC-4100-9653-1A7849BAB1A6}"/>
              </a:ext>
            </a:extLst>
          </p:cNvPr>
          <p:cNvSpPr>
            <a:spLocks noGrp="1"/>
          </p:cNvSpPr>
          <p:nvPr>
            <p:ph type="body" sz="quarter" idx="12" hasCustomPrompt="1"/>
          </p:nvPr>
        </p:nvSpPr>
        <p:spPr>
          <a:xfrm>
            <a:off x="193693" y="2119313"/>
            <a:ext cx="1658920" cy="3741156"/>
          </a:xfrm>
        </p:spPr>
        <p:txBody>
          <a:bodyPr>
            <a:normAutofit/>
          </a:bodyPr>
          <a:lstStyle>
            <a:lvl1pPr marL="0" indent="0">
              <a:buNone/>
              <a:defRPr sz="1400" b="1">
                <a:ln w="3175">
                  <a:solidFill>
                    <a:srgbClr val="2EB5AD">
                      <a:alpha val="20000"/>
                    </a:srgbClr>
                  </a:solidFill>
                </a:ln>
                <a:solidFill>
                  <a:srgbClr val="0E1F56"/>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text</a:t>
            </a:r>
          </a:p>
        </p:txBody>
      </p:sp>
      <p:sp>
        <p:nvSpPr>
          <p:cNvPr id="14" name="Text Placeholder 11">
            <a:extLst>
              <a:ext uri="{FF2B5EF4-FFF2-40B4-BE49-F238E27FC236}">
                <a16:creationId xmlns:a16="http://schemas.microsoft.com/office/drawing/2014/main" id="{2A11BF9D-D124-44C3-99A8-461A1CCB8634}"/>
              </a:ext>
            </a:extLst>
          </p:cNvPr>
          <p:cNvSpPr>
            <a:spLocks noGrp="1"/>
          </p:cNvSpPr>
          <p:nvPr>
            <p:ph type="body" sz="quarter" idx="13" hasCustomPrompt="1"/>
          </p:nvPr>
        </p:nvSpPr>
        <p:spPr>
          <a:xfrm>
            <a:off x="193693" y="1146120"/>
            <a:ext cx="652743" cy="1200328"/>
          </a:xfrm>
        </p:spPr>
        <p:txBody>
          <a:bodyPr tIns="155448">
            <a:normAutofit/>
          </a:bodyPr>
          <a:lstStyle>
            <a:lvl1pPr marL="0" indent="0">
              <a:buNone/>
              <a:defRPr sz="7200" b="1">
                <a:ln>
                  <a:solidFill>
                    <a:schemeClr val="tx1"/>
                  </a:solidFill>
                </a:ln>
                <a:solidFill>
                  <a:srgbClr val="2EB5AD"/>
                </a:solidFill>
              </a:defRPr>
            </a:lvl1pPr>
          </a:lstStyle>
          <a:p>
            <a:pPr lvl="0"/>
            <a:r>
              <a:rPr lang="en-US" dirty="0"/>
              <a:t>1</a:t>
            </a:r>
          </a:p>
        </p:txBody>
      </p:sp>
      <p:sp>
        <p:nvSpPr>
          <p:cNvPr id="19" name="Text Placeholder 17">
            <a:extLst>
              <a:ext uri="{FF2B5EF4-FFF2-40B4-BE49-F238E27FC236}">
                <a16:creationId xmlns:a16="http://schemas.microsoft.com/office/drawing/2014/main" id="{72FDD7EA-ACFF-418F-956E-1A884DFC7C43}"/>
              </a:ext>
            </a:extLst>
          </p:cNvPr>
          <p:cNvSpPr>
            <a:spLocks noGrp="1"/>
          </p:cNvSpPr>
          <p:nvPr>
            <p:ph type="body" sz="quarter" idx="14" hasCustomPrompt="1"/>
          </p:nvPr>
        </p:nvSpPr>
        <p:spPr>
          <a:xfrm>
            <a:off x="0" y="653688"/>
            <a:ext cx="2045970" cy="646330"/>
          </a:xfrm>
          <a:solidFill>
            <a:srgbClr val="2EB5AD">
              <a:alpha val="20000"/>
            </a:srgbClr>
          </a:solidFill>
        </p:spPr>
        <p:txBody>
          <a:bodyPr tIns="73152">
            <a:noAutofit/>
          </a:bodyPr>
          <a:lstStyle>
            <a:lvl1pPr marL="0" indent="0">
              <a:spcBef>
                <a:spcPts val="200"/>
              </a:spcBef>
              <a:buNone/>
              <a:defRPr sz="1800" b="1">
                <a:solidFill>
                  <a:schemeClr val="bg1"/>
                </a:solidFill>
              </a:defRPr>
            </a:lvl1pPr>
          </a:lstStyle>
          <a:p>
            <a:pPr lvl="0"/>
            <a:r>
              <a:rPr lang="en-US" dirty="0"/>
              <a:t>   OPERATIONAL</a:t>
            </a:r>
          </a:p>
          <a:p>
            <a:pPr lvl="0"/>
            <a:r>
              <a:rPr lang="en-US" dirty="0"/>
              <a:t>   DEFINITION</a:t>
            </a:r>
          </a:p>
        </p:txBody>
      </p:sp>
    </p:spTree>
    <p:extLst>
      <p:ext uri="{BB962C8B-B14F-4D97-AF65-F5344CB8AC3E}">
        <p14:creationId xmlns:p14="http://schemas.microsoft.com/office/powerpoint/2010/main" val="3681545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6EE85EF-CB5F-4D12-A248-4F5D1F49E839}"/>
              </a:ext>
            </a:extLst>
          </p:cNvPr>
          <p:cNvSpPr/>
          <p:nvPr userDrawn="1"/>
        </p:nvSpPr>
        <p:spPr>
          <a:xfrm>
            <a:off x="0" y="952500"/>
            <a:ext cx="11503152" cy="45719"/>
          </a:xfrm>
          <a:prstGeom prst="rect">
            <a:avLst/>
          </a:prstGeom>
          <a:solidFill>
            <a:srgbClr val="2EB5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3F938221-9B03-48BF-85BD-EC0354DC3083}"/>
              </a:ext>
            </a:extLst>
          </p:cNvPr>
          <p:cNvSpPr>
            <a:spLocks noGrp="1"/>
          </p:cNvSpPr>
          <p:nvPr>
            <p:ph type="title" hasCustomPrompt="1"/>
          </p:nvPr>
        </p:nvSpPr>
        <p:spPr>
          <a:xfrm>
            <a:off x="2666999" y="351889"/>
            <a:ext cx="8836153" cy="600612"/>
          </a:xfrm>
          <a:solidFill>
            <a:srgbClr val="2EB5AD">
              <a:alpha val="20000"/>
            </a:srgbClr>
          </a:solidFill>
        </p:spPr>
        <p:txBody>
          <a:bodyPr lIns="91440" tIns="0" rIns="91440" bIns="0" anchor="b" anchorCtr="0">
            <a:noAutofit/>
          </a:bodyPr>
          <a:lstStyle>
            <a:lvl1pPr>
              <a:defRPr sz="3600" b="1" cap="none" baseline="0">
                <a:solidFill>
                  <a:srgbClr val="0E1F56"/>
                </a:solidFill>
                <a:latin typeface="Calibri" panose="020F0502020204030204" pitchFamily="34" charset="0"/>
                <a:cs typeface="Calibri" panose="020F0502020204030204" pitchFamily="34" charset="0"/>
              </a:defRPr>
            </a:lvl1pPr>
          </a:lstStyle>
          <a:p>
            <a:r>
              <a:rPr lang="en-US" dirty="0"/>
              <a:t>Insert Text Here</a:t>
            </a:r>
          </a:p>
        </p:txBody>
      </p:sp>
      <p:sp>
        <p:nvSpPr>
          <p:cNvPr id="13" name="Text Placeholder 11">
            <a:extLst>
              <a:ext uri="{FF2B5EF4-FFF2-40B4-BE49-F238E27FC236}">
                <a16:creationId xmlns:a16="http://schemas.microsoft.com/office/drawing/2014/main" id="{BA85D75A-BABD-4E35-B205-FF7DB877ABFA}"/>
              </a:ext>
            </a:extLst>
          </p:cNvPr>
          <p:cNvSpPr>
            <a:spLocks noGrp="1"/>
          </p:cNvSpPr>
          <p:nvPr>
            <p:ph type="body" sz="quarter" idx="10" hasCustomPrompt="1"/>
          </p:nvPr>
        </p:nvSpPr>
        <p:spPr>
          <a:xfrm>
            <a:off x="2666998" y="1387474"/>
            <a:ext cx="8836153" cy="4820649"/>
          </a:xfrm>
        </p:spPr>
        <p:txBody>
          <a:bodyPr>
            <a:normAutofit/>
          </a:bodyPr>
          <a:lstStyle>
            <a:lvl1pPr marL="0" indent="0">
              <a:buNone/>
              <a:defRPr sz="2400"/>
            </a:lvl1pPr>
          </a:lstStyle>
          <a:p>
            <a:pPr lvl="0"/>
            <a:r>
              <a:rPr lang="en-US" dirty="0"/>
              <a:t>Insert Text Here</a:t>
            </a:r>
          </a:p>
        </p:txBody>
      </p:sp>
    </p:spTree>
    <p:extLst>
      <p:ext uri="{BB962C8B-B14F-4D97-AF65-F5344CB8AC3E}">
        <p14:creationId xmlns:p14="http://schemas.microsoft.com/office/powerpoint/2010/main" val="2228390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1526D-4623-4D5E-8D13-824580A58F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DB847A-AB89-4780-A30A-4071D7BEC7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DAB1B8-D168-4387-A9F1-8083B8055C5B}"/>
              </a:ext>
            </a:extLst>
          </p:cNvPr>
          <p:cNvSpPr>
            <a:spLocks noGrp="1"/>
          </p:cNvSpPr>
          <p:nvPr>
            <p:ph type="dt" sz="half" idx="10"/>
          </p:nvPr>
        </p:nvSpPr>
        <p:spPr/>
        <p:txBody>
          <a:bodyPr/>
          <a:lstStyle/>
          <a:p>
            <a:fld id="{125EDE89-7F50-4CD3-8CF5-F667B08B1F5A}" type="datetimeFigureOut">
              <a:rPr lang="en-US" smtClean="0"/>
              <a:t>3/28/2023</a:t>
            </a:fld>
            <a:endParaRPr lang="en-US"/>
          </a:p>
        </p:txBody>
      </p:sp>
      <p:sp>
        <p:nvSpPr>
          <p:cNvPr id="5" name="Footer Placeholder 4">
            <a:extLst>
              <a:ext uri="{FF2B5EF4-FFF2-40B4-BE49-F238E27FC236}">
                <a16:creationId xmlns:a16="http://schemas.microsoft.com/office/drawing/2014/main" id="{CFAC5315-408B-423D-9EFC-7686010A75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2A7A40-FC42-4715-8E76-08856C60AA9F}"/>
              </a:ext>
            </a:extLst>
          </p:cNvPr>
          <p:cNvSpPr>
            <a:spLocks noGrp="1"/>
          </p:cNvSpPr>
          <p:nvPr>
            <p:ph type="sldNum" sz="quarter" idx="12"/>
          </p:nvPr>
        </p:nvSpPr>
        <p:spPr/>
        <p:txBody>
          <a:bodyPr/>
          <a:lstStyle/>
          <a:p>
            <a:fld id="{A9512EBB-D379-414D-9B6D-EEE5A5BA83E2}" type="slidenum">
              <a:rPr lang="en-US" smtClean="0"/>
              <a:t>‹#›</a:t>
            </a:fld>
            <a:endParaRPr lang="en-US"/>
          </a:p>
        </p:txBody>
      </p:sp>
    </p:spTree>
    <p:extLst>
      <p:ext uri="{BB962C8B-B14F-4D97-AF65-F5344CB8AC3E}">
        <p14:creationId xmlns:p14="http://schemas.microsoft.com/office/powerpoint/2010/main" val="79867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Custom Layout" preserve="1">
  <p:cSld name="4_Custom Layout">
    <p:spTree>
      <p:nvGrpSpPr>
        <p:cNvPr id="1" name="Shape 28"/>
        <p:cNvGrpSpPr/>
        <p:nvPr/>
      </p:nvGrpSpPr>
      <p:grpSpPr>
        <a:xfrm>
          <a:off x="0" y="0"/>
          <a:ext cx="0" cy="0"/>
          <a:chOff x="0" y="0"/>
          <a:chExt cx="0" cy="0"/>
        </a:xfrm>
      </p:grpSpPr>
      <p:sp>
        <p:nvSpPr>
          <p:cNvPr id="29" name="Google Shape;29;p45"/>
          <p:cNvSpPr/>
          <p:nvPr/>
        </p:nvSpPr>
        <p:spPr>
          <a:xfrm>
            <a:off x="0" y="952500"/>
            <a:ext cx="11503152" cy="45719"/>
          </a:xfrm>
          <a:prstGeom prst="rect">
            <a:avLst/>
          </a:prstGeom>
          <a:solidFill>
            <a:srgbClr val="2EB5A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0" name="Google Shape;30;p45"/>
          <p:cNvSpPr txBox="1">
            <a:spLocks noGrp="1"/>
          </p:cNvSpPr>
          <p:nvPr>
            <p:ph type="title"/>
          </p:nvPr>
        </p:nvSpPr>
        <p:spPr>
          <a:xfrm>
            <a:off x="2666999" y="351889"/>
            <a:ext cx="8836153" cy="600612"/>
          </a:xfrm>
          <a:prstGeom prst="rect">
            <a:avLst/>
          </a:prstGeom>
          <a:solidFill>
            <a:srgbClr val="2EB5AD">
              <a:alpha val="20000"/>
            </a:srgbClr>
          </a:solid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0E1F56"/>
              </a:buClr>
              <a:buSzPts val="3600"/>
              <a:buFont typeface="Calibri"/>
              <a:buNone/>
              <a:defRPr sz="3600" b="1" cap="none">
                <a:solidFill>
                  <a:srgbClr val="0E1F56"/>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5"/>
          <p:cNvSpPr txBox="1">
            <a:spLocks noGrp="1"/>
          </p:cNvSpPr>
          <p:nvPr>
            <p:ph type="body" idx="1"/>
          </p:nvPr>
        </p:nvSpPr>
        <p:spPr>
          <a:xfrm>
            <a:off x="2666998" y="1387474"/>
            <a:ext cx="8836153" cy="482064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719357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Custom Layout" preserve="1">
  <p:cSld name="4_Custom Layout">
    <p:spTree>
      <p:nvGrpSpPr>
        <p:cNvPr id="1" name="Shape 48"/>
        <p:cNvGrpSpPr/>
        <p:nvPr/>
      </p:nvGrpSpPr>
      <p:grpSpPr>
        <a:xfrm>
          <a:off x="0" y="0"/>
          <a:ext cx="0" cy="0"/>
          <a:chOff x="0" y="0"/>
          <a:chExt cx="0" cy="0"/>
        </a:xfrm>
      </p:grpSpPr>
      <p:sp>
        <p:nvSpPr>
          <p:cNvPr id="49" name="Google Shape;49;p49"/>
          <p:cNvSpPr/>
          <p:nvPr/>
        </p:nvSpPr>
        <p:spPr>
          <a:xfrm>
            <a:off x="0" y="952500"/>
            <a:ext cx="11503152" cy="45719"/>
          </a:xfrm>
          <a:prstGeom prst="rect">
            <a:avLst/>
          </a:prstGeom>
          <a:solidFill>
            <a:srgbClr val="2EB5A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49"/>
          <p:cNvSpPr txBox="1">
            <a:spLocks noGrp="1"/>
          </p:cNvSpPr>
          <p:nvPr>
            <p:ph type="title"/>
          </p:nvPr>
        </p:nvSpPr>
        <p:spPr>
          <a:xfrm>
            <a:off x="2666999" y="351889"/>
            <a:ext cx="8836153" cy="600612"/>
          </a:xfrm>
          <a:prstGeom prst="rect">
            <a:avLst/>
          </a:prstGeom>
          <a:solidFill>
            <a:srgbClr val="2EB5AD">
              <a:alpha val="20000"/>
            </a:srgbClr>
          </a:solid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0E1F56"/>
              </a:buClr>
              <a:buSzPts val="3600"/>
              <a:buFont typeface="Calibri"/>
              <a:buNone/>
              <a:defRPr sz="3600" b="1" cap="none">
                <a:solidFill>
                  <a:srgbClr val="0E1F56"/>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9"/>
          <p:cNvSpPr txBox="1">
            <a:spLocks noGrp="1"/>
          </p:cNvSpPr>
          <p:nvPr>
            <p:ph type="body" idx="1"/>
          </p:nvPr>
        </p:nvSpPr>
        <p:spPr>
          <a:xfrm>
            <a:off x="2666999" y="1387474"/>
            <a:ext cx="4416552" cy="482064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49"/>
          <p:cNvSpPr txBox="1">
            <a:spLocks noGrp="1"/>
          </p:cNvSpPr>
          <p:nvPr>
            <p:ph type="body" idx="2"/>
          </p:nvPr>
        </p:nvSpPr>
        <p:spPr>
          <a:xfrm>
            <a:off x="7086600" y="1387474"/>
            <a:ext cx="4416552" cy="482064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49"/>
          <p:cNvSpPr txBox="1">
            <a:spLocks noGrp="1"/>
          </p:cNvSpPr>
          <p:nvPr>
            <p:ph type="body" idx="3"/>
          </p:nvPr>
        </p:nvSpPr>
        <p:spPr>
          <a:xfrm>
            <a:off x="193693" y="2119313"/>
            <a:ext cx="1658920" cy="37411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E1F56"/>
              </a:buClr>
              <a:buSzPts val="1400"/>
              <a:buNone/>
              <a:defRPr sz="1400" b="1">
                <a:solidFill>
                  <a:srgbClr val="0E1F56"/>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49"/>
          <p:cNvSpPr txBox="1">
            <a:spLocks noGrp="1"/>
          </p:cNvSpPr>
          <p:nvPr>
            <p:ph type="body" idx="4"/>
          </p:nvPr>
        </p:nvSpPr>
        <p:spPr>
          <a:xfrm>
            <a:off x="193693" y="1146120"/>
            <a:ext cx="652743" cy="1200328"/>
          </a:xfrm>
          <a:prstGeom prst="rect">
            <a:avLst/>
          </a:prstGeom>
          <a:noFill/>
          <a:ln>
            <a:noFill/>
          </a:ln>
        </p:spPr>
        <p:txBody>
          <a:bodyPr spcFirstLastPara="1" wrap="square" lIns="91425" tIns="155425" rIns="91425" bIns="45700" anchor="t" anchorCtr="0">
            <a:normAutofit/>
          </a:bodyPr>
          <a:lstStyle>
            <a:lvl1pPr marL="457200" lvl="0" indent="-228600" algn="l">
              <a:lnSpc>
                <a:spcPct val="90000"/>
              </a:lnSpc>
              <a:spcBef>
                <a:spcPts val="1000"/>
              </a:spcBef>
              <a:spcAft>
                <a:spcPts val="0"/>
              </a:spcAft>
              <a:buClr>
                <a:srgbClr val="2EB5AD"/>
              </a:buClr>
              <a:buSzPts val="7200"/>
              <a:buNone/>
              <a:defRPr sz="7200" b="1">
                <a:solidFill>
                  <a:srgbClr val="2EB5AD"/>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49"/>
          <p:cNvSpPr txBox="1">
            <a:spLocks noGrp="1"/>
          </p:cNvSpPr>
          <p:nvPr>
            <p:ph type="body" idx="5"/>
          </p:nvPr>
        </p:nvSpPr>
        <p:spPr>
          <a:xfrm>
            <a:off x="0" y="653688"/>
            <a:ext cx="2045970" cy="646330"/>
          </a:xfrm>
          <a:prstGeom prst="rect">
            <a:avLst/>
          </a:prstGeom>
          <a:solidFill>
            <a:srgbClr val="2EB5AD">
              <a:alpha val="20000"/>
            </a:srgbClr>
          </a:solidFill>
          <a:ln>
            <a:noFill/>
          </a:ln>
        </p:spPr>
        <p:txBody>
          <a:bodyPr spcFirstLastPara="1" wrap="square" lIns="91425" tIns="73150" rIns="91425" bIns="45700" anchor="t" anchorCtr="0">
            <a:noAutofit/>
          </a:bodyPr>
          <a:lstStyle>
            <a:lvl1pPr marL="457200" lvl="0" indent="-228600" algn="l">
              <a:lnSpc>
                <a:spcPct val="90000"/>
              </a:lnSpc>
              <a:spcBef>
                <a:spcPts val="200"/>
              </a:spcBef>
              <a:spcAft>
                <a:spcPts val="0"/>
              </a:spcAft>
              <a:buClr>
                <a:schemeClr val="lt1"/>
              </a:buClr>
              <a:buSzPts val="1800"/>
              <a:buNone/>
              <a:defRPr sz="1800" b="1">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643826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EC403-541A-4297-B55A-E68913E277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0CF49AA-8CB9-4E91-AD55-32BE0D0189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2CF007-DA64-42C9-86B1-6E6CEE8DB313}"/>
              </a:ext>
            </a:extLst>
          </p:cNvPr>
          <p:cNvSpPr>
            <a:spLocks noGrp="1"/>
          </p:cNvSpPr>
          <p:nvPr>
            <p:ph type="dt" sz="half" idx="10"/>
          </p:nvPr>
        </p:nvSpPr>
        <p:spPr/>
        <p:txBody>
          <a:bodyPr/>
          <a:lstStyle/>
          <a:p>
            <a:fld id="{125EDE89-7F50-4CD3-8CF5-F667B08B1F5A}" type="datetimeFigureOut">
              <a:rPr lang="en-US" smtClean="0"/>
              <a:t>3/28/2023</a:t>
            </a:fld>
            <a:endParaRPr lang="en-US"/>
          </a:p>
        </p:txBody>
      </p:sp>
      <p:sp>
        <p:nvSpPr>
          <p:cNvPr id="5" name="Footer Placeholder 4">
            <a:extLst>
              <a:ext uri="{FF2B5EF4-FFF2-40B4-BE49-F238E27FC236}">
                <a16:creationId xmlns:a16="http://schemas.microsoft.com/office/drawing/2014/main" id="{B2CB5E86-7DDA-4489-BD6A-D740F6E56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3223BD-EE5F-42CB-B171-35598D2BF78F}"/>
              </a:ext>
            </a:extLst>
          </p:cNvPr>
          <p:cNvSpPr>
            <a:spLocks noGrp="1"/>
          </p:cNvSpPr>
          <p:nvPr>
            <p:ph type="sldNum" sz="quarter" idx="12"/>
          </p:nvPr>
        </p:nvSpPr>
        <p:spPr/>
        <p:txBody>
          <a:bodyPr/>
          <a:lstStyle/>
          <a:p>
            <a:fld id="{A9512EBB-D379-414D-9B6D-EEE5A5BA83E2}" type="slidenum">
              <a:rPr lang="en-US" smtClean="0"/>
              <a:t>‹#›</a:t>
            </a:fld>
            <a:endParaRPr lang="en-US"/>
          </a:p>
        </p:txBody>
      </p:sp>
    </p:spTree>
    <p:extLst>
      <p:ext uri="{BB962C8B-B14F-4D97-AF65-F5344CB8AC3E}">
        <p14:creationId xmlns:p14="http://schemas.microsoft.com/office/powerpoint/2010/main" val="4063713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Custom Layout" preserve="1" userDrawn="1">
  <p:cSld name="4_Custom Layout">
    <p:spTree>
      <p:nvGrpSpPr>
        <p:cNvPr id="1" name="Shape 38"/>
        <p:cNvGrpSpPr/>
        <p:nvPr/>
      </p:nvGrpSpPr>
      <p:grpSpPr>
        <a:xfrm>
          <a:off x="0" y="0"/>
          <a:ext cx="0" cy="0"/>
          <a:chOff x="0" y="0"/>
          <a:chExt cx="0" cy="0"/>
        </a:xfrm>
      </p:grpSpPr>
    </p:spTree>
    <p:extLst>
      <p:ext uri="{BB962C8B-B14F-4D97-AF65-F5344CB8AC3E}">
        <p14:creationId xmlns:p14="http://schemas.microsoft.com/office/powerpoint/2010/main" val="240678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A9C3126-BCA3-4D57-AD5E-CF4D45A590B6}"/>
              </a:ext>
            </a:extLst>
          </p:cNvPr>
          <p:cNvSpPr/>
          <p:nvPr userDrawn="1"/>
        </p:nvSpPr>
        <p:spPr>
          <a:xfrm>
            <a:off x="0" y="1"/>
            <a:ext cx="2045368" cy="6232523"/>
          </a:xfrm>
          <a:prstGeom prst="rect">
            <a:avLst/>
          </a:prstGeom>
          <a:gradFill flip="none" rotWithShape="1">
            <a:gsLst>
              <a:gs pos="0">
                <a:srgbClr val="0E1F56"/>
              </a:gs>
              <a:gs pos="100000">
                <a:schemeClr val="bg1">
                  <a:lumMod val="95000"/>
                </a:schemeClr>
              </a:gs>
            </a:gsLst>
            <a:lin ang="5400000" scaled="1"/>
            <a:tileRect/>
          </a:gradFill>
          <a:ln>
            <a:solidFill>
              <a:srgbClr val="0E1F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E9CD01E2-E5F8-354E-B416-687E0C2375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9A9F37-8DBF-1C4F-8ADE-38520CE415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944DCC3-FEE4-4047-AA77-8ADF288D20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B06E05-5A7D-D04A-B6AC-2B1C8FF399D2}" type="datetimeFigureOut">
              <a:rPr lang="en-US" smtClean="0"/>
              <a:t>3/28/2023</a:t>
            </a:fld>
            <a:endParaRPr lang="en-US"/>
          </a:p>
        </p:txBody>
      </p:sp>
      <p:sp>
        <p:nvSpPr>
          <p:cNvPr id="5" name="Footer Placeholder 4">
            <a:extLst>
              <a:ext uri="{FF2B5EF4-FFF2-40B4-BE49-F238E27FC236}">
                <a16:creationId xmlns:a16="http://schemas.microsoft.com/office/drawing/2014/main" id="{BA0E5B84-C579-7F45-96A6-97D7DDDCB1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85D3F6E-3A38-0840-91B7-8DCD0B7114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6EFB5-1617-0842-8286-0FD593E997E9}" type="slidenum">
              <a:rPr lang="en-US" smtClean="0"/>
              <a:t>‹#›</a:t>
            </a:fld>
            <a:endParaRPr lang="en-US"/>
          </a:p>
        </p:txBody>
      </p:sp>
      <p:sp>
        <p:nvSpPr>
          <p:cNvPr id="7" name="Date Placeholder 4">
            <a:extLst>
              <a:ext uri="{FF2B5EF4-FFF2-40B4-BE49-F238E27FC236}">
                <a16:creationId xmlns:a16="http://schemas.microsoft.com/office/drawing/2014/main" id="{090B8228-F3DA-4053-854A-3C78F41C3370}"/>
              </a:ext>
            </a:extLst>
          </p:cNvPr>
          <p:cNvSpPr txBox="1">
            <a:spLocks/>
          </p:cNvSpPr>
          <p:nvPr userDrawn="1"/>
        </p:nvSpPr>
        <p:spPr>
          <a:xfrm>
            <a:off x="8382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FB06E05-5A7D-D04A-B6AC-2B1C8FF399D2}" type="datetimeFigureOut">
              <a:rPr lang="en-US" smtClean="0"/>
              <a:pPr/>
              <a:t>3/28/2023</a:t>
            </a:fld>
            <a:endParaRPr lang="en-US"/>
          </a:p>
        </p:txBody>
      </p:sp>
      <p:sp>
        <p:nvSpPr>
          <p:cNvPr id="8" name="Slide Number Placeholder 6">
            <a:extLst>
              <a:ext uri="{FF2B5EF4-FFF2-40B4-BE49-F238E27FC236}">
                <a16:creationId xmlns:a16="http://schemas.microsoft.com/office/drawing/2014/main" id="{AA5998DD-0DB2-4D22-BC82-9ADF5BD75DF7}"/>
              </a:ext>
            </a:extLst>
          </p:cNvPr>
          <p:cNvSpPr txBox="1">
            <a:spLocks/>
          </p:cNvSpPr>
          <p:nvPr userDrawn="1"/>
        </p:nvSpPr>
        <p:spPr>
          <a:xfrm>
            <a:off x="86106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E56EFB5-1617-0842-8286-0FD593E997E9}" type="slidenum">
              <a:rPr lang="en-US" smtClean="0"/>
              <a:pPr/>
              <a:t>‹#›</a:t>
            </a:fld>
            <a:endParaRPr lang="en-US"/>
          </a:p>
        </p:txBody>
      </p:sp>
      <p:sp>
        <p:nvSpPr>
          <p:cNvPr id="9" name="Rectangle 8">
            <a:extLst>
              <a:ext uri="{FF2B5EF4-FFF2-40B4-BE49-F238E27FC236}">
                <a16:creationId xmlns:a16="http://schemas.microsoft.com/office/drawing/2014/main" id="{6D6329EC-FEFD-4DEA-8249-0A6DC0FFFA78}"/>
              </a:ext>
            </a:extLst>
          </p:cNvPr>
          <p:cNvSpPr/>
          <p:nvPr userDrawn="1"/>
        </p:nvSpPr>
        <p:spPr>
          <a:xfrm>
            <a:off x="0" y="6232524"/>
            <a:ext cx="12192000" cy="638175"/>
          </a:xfrm>
          <a:prstGeom prst="rect">
            <a:avLst/>
          </a:prstGeom>
          <a:solidFill>
            <a:schemeClr val="bg1">
              <a:lumMod val="95000"/>
            </a:schemeClr>
          </a:solidFill>
          <a:ln>
            <a:solidFill>
              <a:srgbClr val="0E1F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close up of a sign&#10;&#10;Description automatically generated">
            <a:extLst>
              <a:ext uri="{FF2B5EF4-FFF2-40B4-BE49-F238E27FC236}">
                <a16:creationId xmlns:a16="http://schemas.microsoft.com/office/drawing/2014/main" id="{EF4A9EDB-BA19-4C88-BFD5-99D9E2FD5964}"/>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064166" y="6286851"/>
            <a:ext cx="1798179" cy="529518"/>
          </a:xfrm>
          <a:prstGeom prst="rect">
            <a:avLst/>
          </a:prstGeom>
        </p:spPr>
      </p:pic>
      <p:pic>
        <p:nvPicPr>
          <p:cNvPr id="13" name="Picture 12" descr="A close up of a logo&#10;&#10;Description automatically generated">
            <a:extLst>
              <a:ext uri="{FF2B5EF4-FFF2-40B4-BE49-F238E27FC236}">
                <a16:creationId xmlns:a16="http://schemas.microsoft.com/office/drawing/2014/main" id="{25F3F755-3AF6-4938-9516-FAE583705495}"/>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329655" y="6233987"/>
            <a:ext cx="1386057" cy="636878"/>
          </a:xfrm>
          <a:prstGeom prst="rect">
            <a:avLst/>
          </a:prstGeom>
        </p:spPr>
      </p:pic>
      <p:pic>
        <p:nvPicPr>
          <p:cNvPr id="15" name="Picture 14">
            <a:extLst>
              <a:ext uri="{FF2B5EF4-FFF2-40B4-BE49-F238E27FC236}">
                <a16:creationId xmlns:a16="http://schemas.microsoft.com/office/drawing/2014/main" id="{027CC055-51F0-4B76-86C7-59A122697981}"/>
              </a:ext>
            </a:extLst>
          </p:cNvPr>
          <p:cNvPicPr>
            <a:picLocks noChangeAspect="1"/>
          </p:cNvPicPr>
          <p:nvPr userDrawn="1"/>
        </p:nvPicPr>
        <p:blipFill>
          <a:blip r:embed="rId13"/>
          <a:stretch>
            <a:fillRect/>
          </a:stretch>
        </p:blipFill>
        <p:spPr>
          <a:xfrm>
            <a:off x="4577163" y="6218529"/>
            <a:ext cx="3037674" cy="752006"/>
          </a:xfrm>
          <a:prstGeom prst="rect">
            <a:avLst/>
          </a:prstGeom>
        </p:spPr>
      </p:pic>
    </p:spTree>
    <p:extLst>
      <p:ext uri="{BB962C8B-B14F-4D97-AF65-F5344CB8AC3E}">
        <p14:creationId xmlns:p14="http://schemas.microsoft.com/office/powerpoint/2010/main" val="407721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680">
          <p15:clr>
            <a:srgbClr val="F26B43"/>
          </p15:clr>
        </p15:guide>
        <p15:guide id="2" orient="horz" pos="336">
          <p15:clr>
            <a:srgbClr val="F26B43"/>
          </p15:clr>
        </p15:guide>
        <p15:guide id="3" orient="horz" pos="3528">
          <p15:clr>
            <a:srgbClr val="F26B43"/>
          </p15:clr>
        </p15:guide>
        <p15:guide id="4" pos="724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382C77-AB51-476E-AA0D-20F9E0F728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BB9043-0E5D-4A32-ACFE-5ED97C4C25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3E1CA5-4C06-431C-8F09-2C098C552D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8159CF-7E21-4C18-B713-08066E6BC538}" type="datetimeFigureOut">
              <a:rPr lang="en-US" smtClean="0"/>
              <a:t>3/28/2023</a:t>
            </a:fld>
            <a:endParaRPr lang="en-US"/>
          </a:p>
        </p:txBody>
      </p:sp>
      <p:sp>
        <p:nvSpPr>
          <p:cNvPr id="5" name="Footer Placeholder 4">
            <a:extLst>
              <a:ext uri="{FF2B5EF4-FFF2-40B4-BE49-F238E27FC236}">
                <a16:creationId xmlns:a16="http://schemas.microsoft.com/office/drawing/2014/main" id="{CE064E9F-9A60-4FA3-8098-D598904B73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BA15208-CE92-481D-A4A0-A3B1BDE65C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8436C7-1AD9-491B-B54F-C919049DA2E8}" type="slidenum">
              <a:rPr lang="en-US" smtClean="0"/>
              <a:t>‹#›</a:t>
            </a:fld>
            <a:endParaRPr lang="en-US"/>
          </a:p>
        </p:txBody>
      </p:sp>
    </p:spTree>
    <p:extLst>
      <p:ext uri="{BB962C8B-B14F-4D97-AF65-F5344CB8AC3E}">
        <p14:creationId xmlns:p14="http://schemas.microsoft.com/office/powerpoint/2010/main" val="403813576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9"/>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8E139F69-90DB-4363-99C1-CDD094EED9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Google Shape;170;p15"/>
          <p:cNvSpPr txBox="1">
            <a:spLocks noGrp="1"/>
          </p:cNvSpPr>
          <p:nvPr>
            <p:ph type="title"/>
          </p:nvPr>
        </p:nvSpPr>
        <p:spPr>
          <a:xfrm>
            <a:off x="1252800" y="662399"/>
            <a:ext cx="7766509" cy="1494000"/>
          </a:xfrm>
          <a:prstGeom prst="rect">
            <a:avLst/>
          </a:prstGeom>
        </p:spPr>
        <p:txBody>
          <a:bodyPr spcFirstLastPara="1" lIns="91425" tIns="0" rIns="91425" bIns="0" anchor="t" anchorCtr="0">
            <a:normAutofit/>
          </a:bodyPr>
          <a:lstStyle/>
          <a:p>
            <a:pPr marL="0" lvl="0" indent="0" rtl="0">
              <a:spcBef>
                <a:spcPts val="0"/>
              </a:spcBef>
              <a:spcAft>
                <a:spcPts val="0"/>
              </a:spcAft>
              <a:buClr>
                <a:srgbClr val="0E1F56"/>
              </a:buClr>
              <a:buSzPts val="3600"/>
              <a:buFont typeface="Calibri"/>
              <a:buNone/>
            </a:pPr>
            <a:r>
              <a:rPr lang="en-US" sz="4000" b="1" dirty="0">
                <a:solidFill>
                  <a:srgbClr val="002060"/>
                </a:solidFill>
              </a:rPr>
              <a:t>Case Example: Anthony and Natalia</a:t>
            </a:r>
          </a:p>
        </p:txBody>
      </p:sp>
      <p:grpSp>
        <p:nvGrpSpPr>
          <p:cNvPr id="193" name="Group 192">
            <a:extLst>
              <a:ext uri="{FF2B5EF4-FFF2-40B4-BE49-F238E27FC236}">
                <a16:creationId xmlns:a16="http://schemas.microsoft.com/office/drawing/2014/main" id="{EF5608BC-985E-44AE-8C56-1C79902865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94" name="Freeform 6">
              <a:extLst>
                <a:ext uri="{FF2B5EF4-FFF2-40B4-BE49-F238E27FC236}">
                  <a16:creationId xmlns:a16="http://schemas.microsoft.com/office/drawing/2014/main" id="{FF652A2A-BC90-4341-B339-840F6E1C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95" name="Freeform 6">
              <a:extLst>
                <a:ext uri="{FF2B5EF4-FFF2-40B4-BE49-F238E27FC236}">
                  <a16:creationId xmlns:a16="http://schemas.microsoft.com/office/drawing/2014/main" id="{E55F3E59-21AB-424D-B654-E1B9E304F4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171" name="Google Shape;171;p15"/>
          <p:cNvSpPr txBox="1">
            <a:spLocks noGrp="1"/>
          </p:cNvSpPr>
          <p:nvPr>
            <p:ph idx="1"/>
          </p:nvPr>
        </p:nvSpPr>
        <p:spPr>
          <a:xfrm>
            <a:off x="1251677" y="1368198"/>
            <a:ext cx="7611686" cy="3197684"/>
          </a:xfrm>
          <a:prstGeom prst="rect">
            <a:avLst/>
          </a:prstGeom>
        </p:spPr>
        <p:txBody>
          <a:bodyPr spcFirstLastPara="1" lIns="91425" tIns="45700" rIns="91425" bIns="45700" anchorCtr="0">
            <a:normAutofit/>
          </a:bodyPr>
          <a:lstStyle/>
          <a:p>
            <a:pPr marL="0" marR="0" lvl="0" indent="0" rtl="0">
              <a:lnSpc>
                <a:spcPct val="108000"/>
              </a:lnSpc>
              <a:spcBef>
                <a:spcPts val="0"/>
              </a:spcBef>
              <a:spcAft>
                <a:spcPts val="600"/>
              </a:spcAft>
              <a:buClr>
                <a:schemeClr val="dk1"/>
              </a:buClr>
              <a:buSzPts val="2400"/>
              <a:buNone/>
            </a:pPr>
            <a:r>
              <a:rPr lang="en-US" sz="2000" dirty="0">
                <a:solidFill>
                  <a:srgbClr val="002060"/>
                </a:solidFill>
                <a:latin typeface="Calibri"/>
                <a:ea typeface="Calibri"/>
                <a:cs typeface="Calibri"/>
                <a:sym typeface="Calibri"/>
              </a:rPr>
              <a:t>Natalia and Anthony have been resource parents for about two years.  Their most recent foster child is Henry who is seven years old.  In addition, they have a 10-year-old biological daughter, Marie.  Henry was removed due to physical abuse and violence in the home.  Henry has been verbally aggressive toward both Marie and Natalia on a few recent occasions.  Most recently stating when he was upset that Natalia is mean and stating that he hates her.  He also told Marie that she is stupid and that he is going to destroy her favorite toy. </a:t>
            </a:r>
          </a:p>
        </p:txBody>
      </p:sp>
      <p:pic>
        <p:nvPicPr>
          <p:cNvPr id="1026" name="Picture 2" descr="man and woman holding hand while walking on bridge">
            <a:extLst>
              <a:ext uri="{FF2B5EF4-FFF2-40B4-BE49-F238E27FC236}">
                <a16:creationId xmlns:a16="http://schemas.microsoft.com/office/drawing/2014/main" id="{284520E1-132E-45CB-857A-206213F063D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558" t="57697" r="28644" b="16970"/>
          <a:stretch/>
        </p:blipFill>
        <p:spPr bwMode="auto">
          <a:xfrm>
            <a:off x="9077683" y="2039696"/>
            <a:ext cx="2075837" cy="1854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E23C13E6-7132-4CE3-9295-7C3E3BC91D08}"/>
              </a:ext>
            </a:extLst>
          </p:cNvPr>
          <p:cNvSpPr/>
          <p:nvPr/>
        </p:nvSpPr>
        <p:spPr>
          <a:xfrm>
            <a:off x="1952625" y="4195020"/>
            <a:ext cx="8286750" cy="174708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342900" marR="0" lvl="0" indent="-342900">
              <a:lnSpc>
                <a:spcPct val="107000"/>
              </a:lnSpc>
              <a:spcBef>
                <a:spcPts val="0"/>
              </a:spcBef>
              <a:spcAft>
                <a:spcPts val="0"/>
              </a:spcAft>
              <a:buClr>
                <a:srgbClr val="002060"/>
              </a:buClr>
              <a:buFont typeface="Arial" panose="020B0604020202020204" pitchFamily="34" charset="0"/>
              <a:buChar char="•"/>
            </a:pPr>
            <a:r>
              <a:rPr lang="en-US" sz="2000" kern="1200" dirty="0">
                <a:solidFill>
                  <a:srgbClr val="002060"/>
                </a:solidFill>
                <a:effectLst/>
                <a:latin typeface="Calibri" panose="020F0502020204030204" pitchFamily="34" charset="0"/>
                <a:ea typeface="Calibri" panose="020F0502020204030204" pitchFamily="34" charset="0"/>
                <a:cs typeface="Calibri" panose="020F0502020204030204" pitchFamily="34" charset="0"/>
              </a:rPr>
              <a:t>Does this scenario seem familiar to you?  </a:t>
            </a:r>
          </a:p>
          <a:p>
            <a:pPr marL="342900" marR="0" lvl="0" indent="-342900">
              <a:lnSpc>
                <a:spcPct val="107000"/>
              </a:lnSpc>
              <a:spcBef>
                <a:spcPts val="0"/>
              </a:spcBef>
              <a:spcAft>
                <a:spcPts val="0"/>
              </a:spcAft>
              <a:buClr>
                <a:srgbClr val="002060"/>
              </a:buClr>
              <a:buFont typeface="Arial" panose="020B0604020202020204" pitchFamily="34" charset="0"/>
              <a:buChar char="•"/>
            </a:pPr>
            <a:r>
              <a:rPr lang="en-US" sz="2000" kern="1200" dirty="0">
                <a:solidFill>
                  <a:srgbClr val="002060"/>
                </a:solidFill>
                <a:effectLst/>
                <a:latin typeface="Calibri" panose="020F0502020204030204" pitchFamily="34" charset="0"/>
                <a:ea typeface="Calibri" panose="020F0502020204030204" pitchFamily="34" charset="0"/>
                <a:cs typeface="Calibri" panose="020F0502020204030204" pitchFamily="34" charset="0"/>
              </a:rPr>
              <a:t>What do you think is going on with the child?  </a:t>
            </a:r>
          </a:p>
          <a:p>
            <a:pPr marL="342900" marR="0" lvl="0" indent="-342900">
              <a:lnSpc>
                <a:spcPct val="107000"/>
              </a:lnSpc>
              <a:spcBef>
                <a:spcPts val="0"/>
              </a:spcBef>
              <a:spcAft>
                <a:spcPts val="0"/>
              </a:spcAft>
              <a:buClr>
                <a:srgbClr val="002060"/>
              </a:buClr>
              <a:buFont typeface="Arial" panose="020B0604020202020204" pitchFamily="34" charset="0"/>
              <a:buChar char="•"/>
            </a:pPr>
            <a:r>
              <a:rPr lang="en-US" sz="2000" kern="1200" dirty="0">
                <a:solidFill>
                  <a:srgbClr val="002060"/>
                </a:solidFill>
                <a:effectLst/>
                <a:latin typeface="Calibri" panose="020F0502020204030204" pitchFamily="34" charset="0"/>
                <a:ea typeface="Calibri" panose="020F0502020204030204" pitchFamily="34" charset="0"/>
                <a:cs typeface="Calibri" panose="020F0502020204030204" pitchFamily="34" charset="0"/>
              </a:rPr>
              <a:t>What specific challenges does this type of situation pose for a caregiver? </a:t>
            </a:r>
          </a:p>
          <a:p>
            <a:pPr marL="342900" marR="0" lvl="0" indent="-342900">
              <a:lnSpc>
                <a:spcPct val="107000"/>
              </a:lnSpc>
              <a:spcBef>
                <a:spcPts val="0"/>
              </a:spcBef>
              <a:spcAft>
                <a:spcPts val="0"/>
              </a:spcAft>
              <a:buClr>
                <a:srgbClr val="002060"/>
              </a:buClr>
              <a:buFont typeface="Arial" panose="020B0604020202020204" pitchFamily="34" charset="0"/>
              <a:buChar char="•"/>
            </a:pPr>
            <a:r>
              <a:rPr lang="en-US" sz="2000" kern="1200" dirty="0">
                <a:solidFill>
                  <a:srgbClr val="002060"/>
                </a:solidFill>
                <a:effectLst/>
                <a:latin typeface="Calibri" panose="020F0502020204030204" pitchFamily="34" charset="0"/>
                <a:ea typeface="Calibri" panose="020F0502020204030204" pitchFamily="34" charset="0"/>
                <a:cs typeface="Calibri" panose="020F0502020204030204" pitchFamily="34" charset="0"/>
              </a:rPr>
              <a:t>How might the adults be emotional containers?</a:t>
            </a:r>
            <a:r>
              <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p>
        </p:txBody>
      </p:sp>
      <p:grpSp>
        <p:nvGrpSpPr>
          <p:cNvPr id="19" name="Group 18">
            <a:extLst>
              <a:ext uri="{FF2B5EF4-FFF2-40B4-BE49-F238E27FC236}">
                <a16:creationId xmlns:a16="http://schemas.microsoft.com/office/drawing/2014/main" id="{60C20BBE-0C44-40A7-B445-1BFDA553A2D3}"/>
              </a:ext>
            </a:extLst>
          </p:cNvPr>
          <p:cNvGrpSpPr/>
          <p:nvPr/>
        </p:nvGrpSpPr>
        <p:grpSpPr>
          <a:xfrm>
            <a:off x="0" y="6218529"/>
            <a:ext cx="12192000" cy="752006"/>
            <a:chOff x="0" y="6218529"/>
            <a:chExt cx="12192000" cy="752006"/>
          </a:xfrm>
        </p:grpSpPr>
        <p:sp>
          <p:nvSpPr>
            <p:cNvPr id="20" name="Rectangle 19">
              <a:extLst>
                <a:ext uri="{FF2B5EF4-FFF2-40B4-BE49-F238E27FC236}">
                  <a16:creationId xmlns:a16="http://schemas.microsoft.com/office/drawing/2014/main" id="{2AB366C1-D21E-4444-A086-FCE48B79F6C7}"/>
                </a:ext>
              </a:extLst>
            </p:cNvPr>
            <p:cNvSpPr/>
            <p:nvPr userDrawn="1"/>
          </p:nvSpPr>
          <p:spPr>
            <a:xfrm>
              <a:off x="0" y="6232524"/>
              <a:ext cx="12192000" cy="638175"/>
            </a:xfrm>
            <a:prstGeom prst="rect">
              <a:avLst/>
            </a:prstGeom>
            <a:solidFill>
              <a:schemeClr val="bg1">
                <a:lumMod val="95000"/>
              </a:schemeClr>
            </a:solidFill>
            <a:ln>
              <a:solidFill>
                <a:srgbClr val="0E1F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A close up of a logo&#10;&#10;Description automatically generated">
              <a:extLst>
                <a:ext uri="{FF2B5EF4-FFF2-40B4-BE49-F238E27FC236}">
                  <a16:creationId xmlns:a16="http://schemas.microsoft.com/office/drawing/2014/main" id="{245E1FC7-1F8F-4C1A-947A-B8D850C28B6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9655" y="6233987"/>
              <a:ext cx="1386057" cy="636878"/>
            </a:xfrm>
            <a:prstGeom prst="rect">
              <a:avLst/>
            </a:prstGeom>
          </p:spPr>
        </p:pic>
        <p:pic>
          <p:nvPicPr>
            <p:cNvPr id="22" name="Picture 21">
              <a:extLst>
                <a:ext uri="{FF2B5EF4-FFF2-40B4-BE49-F238E27FC236}">
                  <a16:creationId xmlns:a16="http://schemas.microsoft.com/office/drawing/2014/main" id="{866C0A9F-A526-4DD0-9738-C646978CDE32}"/>
                </a:ext>
              </a:extLst>
            </p:cNvPr>
            <p:cNvPicPr>
              <a:picLocks noChangeAspect="1"/>
            </p:cNvPicPr>
            <p:nvPr userDrawn="1"/>
          </p:nvPicPr>
          <p:blipFill>
            <a:blip r:embed="rId5"/>
            <a:stretch>
              <a:fillRect/>
            </a:stretch>
          </p:blipFill>
          <p:spPr>
            <a:xfrm>
              <a:off x="6148795" y="6218529"/>
              <a:ext cx="3037674" cy="752006"/>
            </a:xfrm>
            <a:prstGeom prst="rect">
              <a:avLst/>
            </a:prstGeom>
          </p:spPr>
        </p:pic>
        <p:pic>
          <p:nvPicPr>
            <p:cNvPr id="23" name="Picture 22" descr="A close up of a sign&#10;&#10;Description automatically generated">
              <a:extLst>
                <a:ext uri="{FF2B5EF4-FFF2-40B4-BE49-F238E27FC236}">
                  <a16:creationId xmlns:a16="http://schemas.microsoft.com/office/drawing/2014/main" id="{CEB2BA0C-6E6D-400D-AF31-78297C4AAA36}"/>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64166" y="6286851"/>
              <a:ext cx="1798179" cy="529518"/>
            </a:xfrm>
            <a:prstGeom prst="rect">
              <a:avLst/>
            </a:prstGeom>
          </p:spPr>
        </p:pic>
        <p:pic>
          <p:nvPicPr>
            <p:cNvPr id="24" name="Picture 23">
              <a:extLst>
                <a:ext uri="{FF2B5EF4-FFF2-40B4-BE49-F238E27FC236}">
                  <a16:creationId xmlns:a16="http://schemas.microsoft.com/office/drawing/2014/main" id="{EC2414C2-DB3E-4DA4-9735-158363076FA3}"/>
                </a:ext>
              </a:extLst>
            </p:cNvPr>
            <p:cNvPicPr>
              <a:picLocks noChangeAspect="1"/>
            </p:cNvPicPr>
            <p:nvPr/>
          </p:nvPicPr>
          <p:blipFill>
            <a:blip r:embed="rId7"/>
            <a:stretch>
              <a:fillRect/>
            </a:stretch>
          </p:blipFill>
          <p:spPr>
            <a:xfrm>
              <a:off x="3202268" y="6265900"/>
              <a:ext cx="1522939" cy="571420"/>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41"/>
        <p:cNvGrpSpPr/>
        <p:nvPr/>
      </p:nvGrpSpPr>
      <p:grpSpPr>
        <a:xfrm>
          <a:off x="0" y="0"/>
          <a:ext cx="0" cy="0"/>
          <a:chOff x="0" y="0"/>
          <a:chExt cx="0" cy="0"/>
        </a:xfrm>
      </p:grpSpPr>
      <p:sp useBgFill="1">
        <p:nvSpPr>
          <p:cNvPr id="92" name="Rectangle 91">
            <a:extLst>
              <a:ext uri="{FF2B5EF4-FFF2-40B4-BE49-F238E27FC236}">
                <a16:creationId xmlns:a16="http://schemas.microsoft.com/office/drawing/2014/main" id="{429917F3-0560-4C6F-B265-458B218C4B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2" name="Google Shape;342;p38"/>
          <p:cNvSpPr txBox="1">
            <a:spLocks noGrp="1"/>
          </p:cNvSpPr>
          <p:nvPr>
            <p:ph type="title"/>
          </p:nvPr>
        </p:nvSpPr>
        <p:spPr>
          <a:xfrm>
            <a:off x="1271588" y="662400"/>
            <a:ext cx="10055721" cy="1325563"/>
          </a:xfrm>
          <a:prstGeom prst="rect">
            <a:avLst/>
          </a:prstGeom>
        </p:spPr>
        <p:txBody>
          <a:bodyPr spcFirstLastPara="1" lIns="91425" tIns="0" rIns="91425" bIns="0" anchor="t" anchorCtr="0">
            <a:normAutofit/>
          </a:bodyPr>
          <a:lstStyle/>
          <a:p>
            <a:pPr marL="0" lvl="0" indent="0" rtl="0">
              <a:spcBef>
                <a:spcPts val="0"/>
              </a:spcBef>
              <a:spcAft>
                <a:spcPts val="0"/>
              </a:spcAft>
              <a:buClr>
                <a:srgbClr val="0E1F56"/>
              </a:buClr>
              <a:buSzPts val="2800"/>
              <a:buFont typeface="Calibri"/>
              <a:buNone/>
            </a:pPr>
            <a:r>
              <a:rPr lang="en-US" sz="4000" b="1" dirty="0">
                <a:solidFill>
                  <a:srgbClr val="0E2C68"/>
                </a:solidFill>
              </a:rPr>
              <a:t>Natalia and Anthony: Discussion on Secondary Traumatic Stress and Coping</a:t>
            </a:r>
          </a:p>
        </p:txBody>
      </p:sp>
      <p:grpSp>
        <p:nvGrpSpPr>
          <p:cNvPr id="94" name="Group 93">
            <a:extLst>
              <a:ext uri="{FF2B5EF4-FFF2-40B4-BE49-F238E27FC236}">
                <a16:creationId xmlns:a16="http://schemas.microsoft.com/office/drawing/2014/main" id="{AA39BAE7-7EB8-4E22-BCBB-F00F514DB7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95" name="Freeform 6">
              <a:extLst>
                <a:ext uri="{FF2B5EF4-FFF2-40B4-BE49-F238E27FC236}">
                  <a16:creationId xmlns:a16="http://schemas.microsoft.com/office/drawing/2014/main" id="{CE476A00-9FF6-4B98-9E5C-7A22D8F59C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96" name="Freeform 6">
              <a:extLst>
                <a:ext uri="{FF2B5EF4-FFF2-40B4-BE49-F238E27FC236}">
                  <a16:creationId xmlns:a16="http://schemas.microsoft.com/office/drawing/2014/main" id="{8F0632CB-5E59-4727-9C88-4537512D5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343" name="Google Shape;343;p38"/>
          <p:cNvSpPr txBox="1">
            <a:spLocks noGrp="1"/>
          </p:cNvSpPr>
          <p:nvPr>
            <p:ph idx="1"/>
          </p:nvPr>
        </p:nvSpPr>
        <p:spPr>
          <a:xfrm>
            <a:off x="1448612" y="2001958"/>
            <a:ext cx="7410184" cy="3909599"/>
          </a:xfrm>
          <a:prstGeom prst="rect">
            <a:avLst/>
          </a:prstGeom>
        </p:spPr>
        <p:txBody>
          <a:bodyPr spcFirstLastPara="1" lIns="91425" tIns="45700" rIns="91425" bIns="45700" anchorCtr="0">
            <a:normAutofit fontScale="85000" lnSpcReduction="10000"/>
          </a:bodyPr>
          <a:lstStyle/>
          <a:p>
            <a:pPr marL="0" marR="0" lvl="0" indent="0" rtl="0">
              <a:lnSpc>
                <a:spcPct val="108000"/>
              </a:lnSpc>
              <a:spcBef>
                <a:spcPts val="0"/>
              </a:spcBef>
              <a:spcAft>
                <a:spcPts val="0"/>
              </a:spcAft>
              <a:buClr>
                <a:schemeClr val="dk1"/>
              </a:buClr>
              <a:buSzPts val="2600"/>
              <a:buNone/>
            </a:pPr>
            <a:r>
              <a:rPr lang="en-US" sz="2000" dirty="0">
                <a:solidFill>
                  <a:srgbClr val="0E2C68"/>
                </a:solidFill>
                <a:ea typeface="Calibri"/>
                <a:cs typeface="Calibri"/>
                <a:sym typeface="Calibri"/>
              </a:rPr>
              <a:t>Henry has been having nightmares and recently told Natalia that he dreams about his parents fighting and his mom getting hurt.  Natalia and Anthony have both seen him playing out fights with his action figures on several occasions and noticed that his play with them is getting increasingly violent. </a:t>
            </a:r>
            <a:r>
              <a:rPr lang="en-US" sz="2000" dirty="0">
                <a:solidFill>
                  <a:srgbClr val="0E2C68"/>
                </a:solidFill>
                <a:latin typeface="Calibri"/>
                <a:ea typeface="Calibri"/>
                <a:cs typeface="Calibri"/>
                <a:sym typeface="Calibri"/>
              </a:rPr>
              <a:t>Natalia asked him more about his play, and Henry shared several details about the violence that he witnessed between his parents.  </a:t>
            </a:r>
            <a:endParaRPr lang="en-US" sz="2000" dirty="0">
              <a:solidFill>
                <a:srgbClr val="0E2C68"/>
              </a:solidFill>
            </a:endParaRPr>
          </a:p>
          <a:p>
            <a:pPr marL="0" marR="0" lvl="0" indent="0" rtl="0">
              <a:lnSpc>
                <a:spcPct val="108000"/>
              </a:lnSpc>
              <a:spcBef>
                <a:spcPts val="0"/>
              </a:spcBef>
              <a:spcAft>
                <a:spcPts val="0"/>
              </a:spcAft>
              <a:buClr>
                <a:schemeClr val="dk1"/>
              </a:buClr>
              <a:buSzPts val="2600"/>
              <a:buNone/>
            </a:pPr>
            <a:endParaRPr lang="en-US" sz="2000" dirty="0">
              <a:solidFill>
                <a:srgbClr val="0E2C68"/>
              </a:solidFill>
              <a:ea typeface="Calibri"/>
              <a:cs typeface="Calibri"/>
              <a:sym typeface="Calibri"/>
            </a:endParaRPr>
          </a:p>
          <a:p>
            <a:pPr marL="0" marR="0" lvl="0" indent="0" rtl="0">
              <a:lnSpc>
                <a:spcPct val="108000"/>
              </a:lnSpc>
              <a:spcBef>
                <a:spcPts val="0"/>
              </a:spcBef>
              <a:spcAft>
                <a:spcPts val="0"/>
              </a:spcAft>
              <a:buClr>
                <a:schemeClr val="dk1"/>
              </a:buClr>
              <a:buSzPts val="2600"/>
              <a:buNone/>
            </a:pPr>
            <a:r>
              <a:rPr lang="en-US" sz="2000" dirty="0">
                <a:solidFill>
                  <a:srgbClr val="0E2C68"/>
                </a:solidFill>
                <a:ea typeface="Calibri"/>
                <a:cs typeface="Calibri"/>
                <a:sym typeface="Calibri"/>
              </a:rPr>
              <a:t>Anthony witnessed his step-dad hitting his mom when he was a child and he has had several nightmares of his own in the past few weeks.  </a:t>
            </a:r>
            <a:endParaRPr lang="en-US" sz="2000" dirty="0">
              <a:solidFill>
                <a:srgbClr val="0E2C68"/>
              </a:solidFill>
            </a:endParaRPr>
          </a:p>
          <a:p>
            <a:pPr marL="0" marR="0" lvl="0" indent="0" rtl="0">
              <a:lnSpc>
                <a:spcPct val="108000"/>
              </a:lnSpc>
              <a:spcBef>
                <a:spcPts val="800"/>
              </a:spcBef>
              <a:spcAft>
                <a:spcPts val="0"/>
              </a:spcAft>
              <a:buClr>
                <a:schemeClr val="dk1"/>
              </a:buClr>
              <a:buSzPts val="2600"/>
              <a:buNone/>
            </a:pPr>
            <a:endParaRPr lang="en-US" sz="2000" dirty="0">
              <a:solidFill>
                <a:srgbClr val="0E2C68"/>
              </a:solidFill>
              <a:latin typeface="Calibri"/>
              <a:ea typeface="Calibri"/>
              <a:cs typeface="Calibri"/>
              <a:sym typeface="Calibri"/>
            </a:endParaRPr>
          </a:p>
          <a:p>
            <a:pPr marL="290513" marR="0" lvl="0" indent="-290513" rtl="0">
              <a:lnSpc>
                <a:spcPct val="108000"/>
              </a:lnSpc>
              <a:spcBef>
                <a:spcPts val="800"/>
              </a:spcBef>
              <a:spcAft>
                <a:spcPts val="0"/>
              </a:spcAft>
              <a:buClr>
                <a:schemeClr val="dk1"/>
              </a:buClr>
              <a:buSzPts val="1700"/>
              <a:buFont typeface="Arial"/>
              <a:buChar char="•"/>
            </a:pPr>
            <a:r>
              <a:rPr lang="en-US" sz="2000" dirty="0">
                <a:solidFill>
                  <a:srgbClr val="0E2C68"/>
                </a:solidFill>
                <a:latin typeface="Calibri"/>
                <a:ea typeface="Calibri"/>
                <a:cs typeface="Calibri"/>
                <a:sym typeface="Calibri"/>
              </a:rPr>
              <a:t>How might hearing these details impact Natalia and Anthony?</a:t>
            </a:r>
            <a:endParaRPr lang="en-US" sz="2000" dirty="0">
              <a:solidFill>
                <a:srgbClr val="0E2C68"/>
              </a:solidFill>
            </a:endParaRPr>
          </a:p>
          <a:p>
            <a:pPr marL="285750" marR="0" lvl="0" indent="-285750" rtl="0">
              <a:lnSpc>
                <a:spcPct val="108000"/>
              </a:lnSpc>
              <a:spcBef>
                <a:spcPts val="800"/>
              </a:spcBef>
              <a:spcAft>
                <a:spcPts val="0"/>
              </a:spcAft>
              <a:buClr>
                <a:schemeClr val="dk1"/>
              </a:buClr>
              <a:buSzPts val="1800"/>
              <a:buFont typeface="Arial"/>
              <a:buChar char="•"/>
            </a:pPr>
            <a:r>
              <a:rPr lang="en-US" sz="2000" dirty="0">
                <a:solidFill>
                  <a:srgbClr val="0E2C68"/>
                </a:solidFill>
                <a:ea typeface="Calibri"/>
                <a:cs typeface="Calibri"/>
                <a:sym typeface="Calibri"/>
              </a:rPr>
              <a:t>How might this impact their parenting?</a:t>
            </a:r>
            <a:endParaRPr lang="en-US" sz="2000" dirty="0">
              <a:solidFill>
                <a:srgbClr val="0E2C68"/>
              </a:solidFill>
            </a:endParaRPr>
          </a:p>
          <a:p>
            <a:pPr marL="285750" marR="0" lvl="0" indent="-285750" rtl="0">
              <a:lnSpc>
                <a:spcPct val="108000"/>
              </a:lnSpc>
              <a:spcBef>
                <a:spcPts val="800"/>
              </a:spcBef>
              <a:spcAft>
                <a:spcPts val="0"/>
              </a:spcAft>
              <a:buClr>
                <a:schemeClr val="dk1"/>
              </a:buClr>
              <a:buSzPts val="1800"/>
              <a:buFont typeface="Arial"/>
              <a:buChar char="•"/>
            </a:pPr>
            <a:r>
              <a:rPr lang="en-US" sz="2000" dirty="0">
                <a:solidFill>
                  <a:srgbClr val="0E2C68"/>
                </a:solidFill>
                <a:ea typeface="Calibri"/>
                <a:cs typeface="Calibri"/>
                <a:sym typeface="Calibri"/>
              </a:rPr>
              <a:t>What are some ways that they might cope with the trauma exposure?</a:t>
            </a:r>
            <a:endParaRPr lang="en-US" sz="2000" dirty="0">
              <a:solidFill>
                <a:srgbClr val="0E2C68"/>
              </a:solidFill>
            </a:endParaRPr>
          </a:p>
          <a:p>
            <a:pPr marL="0" lvl="0" indent="0" rtl="0">
              <a:spcBef>
                <a:spcPts val="1800"/>
              </a:spcBef>
              <a:spcAft>
                <a:spcPts val="0"/>
              </a:spcAft>
              <a:buClr>
                <a:schemeClr val="dk1"/>
              </a:buClr>
              <a:buSzPts val="2400"/>
              <a:buNone/>
            </a:pPr>
            <a:endParaRPr lang="en-US" sz="2000" dirty="0">
              <a:solidFill>
                <a:srgbClr val="0E2C68"/>
              </a:solidFill>
            </a:endParaRPr>
          </a:p>
        </p:txBody>
      </p:sp>
      <p:pic>
        <p:nvPicPr>
          <p:cNvPr id="8" name="Picture 2" descr="man and woman holding hand while walking on bridge">
            <a:extLst>
              <a:ext uri="{FF2B5EF4-FFF2-40B4-BE49-F238E27FC236}">
                <a16:creationId xmlns:a16="http://schemas.microsoft.com/office/drawing/2014/main" id="{1CA9A927-FCE9-49C1-9042-3400217C72D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558" t="57697" r="28644" b="16970"/>
          <a:stretch/>
        </p:blipFill>
        <p:spPr bwMode="auto">
          <a:xfrm>
            <a:off x="9405637" y="3045059"/>
            <a:ext cx="2042587" cy="1824979"/>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BDECFDE3-C175-4254-AEF1-053EED028EB7}"/>
              </a:ext>
            </a:extLst>
          </p:cNvPr>
          <p:cNvGrpSpPr/>
          <p:nvPr/>
        </p:nvGrpSpPr>
        <p:grpSpPr>
          <a:xfrm>
            <a:off x="0" y="6218529"/>
            <a:ext cx="12192000" cy="752006"/>
            <a:chOff x="0" y="6218529"/>
            <a:chExt cx="12192000" cy="752006"/>
          </a:xfrm>
        </p:grpSpPr>
        <p:sp>
          <p:nvSpPr>
            <p:cNvPr id="15" name="Rectangle 14">
              <a:extLst>
                <a:ext uri="{FF2B5EF4-FFF2-40B4-BE49-F238E27FC236}">
                  <a16:creationId xmlns:a16="http://schemas.microsoft.com/office/drawing/2014/main" id="{2C29F455-3635-4B87-81DA-2D0A48DA8DDA}"/>
                </a:ext>
              </a:extLst>
            </p:cNvPr>
            <p:cNvSpPr/>
            <p:nvPr userDrawn="1"/>
          </p:nvSpPr>
          <p:spPr>
            <a:xfrm>
              <a:off x="0" y="6232524"/>
              <a:ext cx="12192000" cy="638175"/>
            </a:xfrm>
            <a:prstGeom prst="rect">
              <a:avLst/>
            </a:prstGeom>
            <a:solidFill>
              <a:schemeClr val="bg1">
                <a:lumMod val="95000"/>
              </a:schemeClr>
            </a:solidFill>
            <a:ln>
              <a:solidFill>
                <a:srgbClr val="0E1F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descr="A close up of a logo&#10;&#10;Description automatically generated">
              <a:extLst>
                <a:ext uri="{FF2B5EF4-FFF2-40B4-BE49-F238E27FC236}">
                  <a16:creationId xmlns:a16="http://schemas.microsoft.com/office/drawing/2014/main" id="{790BB793-D318-44BC-B081-C30646DD165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9655" y="6233987"/>
              <a:ext cx="1386057" cy="636878"/>
            </a:xfrm>
            <a:prstGeom prst="rect">
              <a:avLst/>
            </a:prstGeom>
          </p:spPr>
        </p:pic>
        <p:pic>
          <p:nvPicPr>
            <p:cNvPr id="17" name="Picture 16">
              <a:extLst>
                <a:ext uri="{FF2B5EF4-FFF2-40B4-BE49-F238E27FC236}">
                  <a16:creationId xmlns:a16="http://schemas.microsoft.com/office/drawing/2014/main" id="{EFA4F616-9BAD-49B9-82A3-C22D431B66A8}"/>
                </a:ext>
              </a:extLst>
            </p:cNvPr>
            <p:cNvPicPr>
              <a:picLocks noChangeAspect="1"/>
            </p:cNvPicPr>
            <p:nvPr userDrawn="1"/>
          </p:nvPicPr>
          <p:blipFill>
            <a:blip r:embed="rId5"/>
            <a:stretch>
              <a:fillRect/>
            </a:stretch>
          </p:blipFill>
          <p:spPr>
            <a:xfrm>
              <a:off x="6148795" y="6218529"/>
              <a:ext cx="3037674" cy="752006"/>
            </a:xfrm>
            <a:prstGeom prst="rect">
              <a:avLst/>
            </a:prstGeom>
          </p:spPr>
        </p:pic>
        <p:pic>
          <p:nvPicPr>
            <p:cNvPr id="18" name="Picture 17" descr="A close up of a sign&#10;&#10;Description automatically generated">
              <a:extLst>
                <a:ext uri="{FF2B5EF4-FFF2-40B4-BE49-F238E27FC236}">
                  <a16:creationId xmlns:a16="http://schemas.microsoft.com/office/drawing/2014/main" id="{2AB07C0C-D2F3-4B1B-A320-FD531337F6C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64166" y="6286851"/>
              <a:ext cx="1798179" cy="529518"/>
            </a:xfrm>
            <a:prstGeom prst="rect">
              <a:avLst/>
            </a:prstGeom>
          </p:spPr>
        </p:pic>
        <p:pic>
          <p:nvPicPr>
            <p:cNvPr id="19" name="Picture 18">
              <a:extLst>
                <a:ext uri="{FF2B5EF4-FFF2-40B4-BE49-F238E27FC236}">
                  <a16:creationId xmlns:a16="http://schemas.microsoft.com/office/drawing/2014/main" id="{BDEDF5AB-1C7B-4792-A550-E2721635F4B3}"/>
                </a:ext>
              </a:extLst>
            </p:cNvPr>
            <p:cNvPicPr>
              <a:picLocks noChangeAspect="1"/>
            </p:cNvPicPr>
            <p:nvPr/>
          </p:nvPicPr>
          <p:blipFill>
            <a:blip r:embed="rId7"/>
            <a:stretch>
              <a:fillRect/>
            </a:stretch>
          </p:blipFill>
          <p:spPr>
            <a:xfrm>
              <a:off x="3202268" y="6265900"/>
              <a:ext cx="1522939" cy="571420"/>
            </a:xfrm>
            <a:prstGeom prst="rect">
              <a:avLst/>
            </a:prstGeom>
          </p:spPr>
        </p:pic>
      </p:gr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03CD53DBB522147B2F6C7BF0A875B5E" ma:contentTypeVersion="9" ma:contentTypeDescription="Create a new document." ma:contentTypeScope="" ma:versionID="72496091186a596bb2e5e13b02e87314">
  <xsd:schema xmlns:xsd="http://www.w3.org/2001/XMLSchema" xmlns:xs="http://www.w3.org/2001/XMLSchema" xmlns:p="http://schemas.microsoft.com/office/2006/metadata/properties" xmlns:ns3="e37bd936-a601-4009-bfc8-33610f4688ce" targetNamespace="http://schemas.microsoft.com/office/2006/metadata/properties" ma:root="true" ma:fieldsID="0060d51e50160b4f580c6e78cad72d79" ns3:_="">
    <xsd:import namespace="e37bd936-a601-4009-bfc8-33610f4688c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7bd936-a601-4009-bfc8-33610f4688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BEAEB4-4E4A-49AB-8EDF-D16FB1986ABF}">
  <ds:schemaRefs>
    <ds:schemaRef ds:uri="http://purl.org/dc/terms/"/>
    <ds:schemaRef ds:uri="http://purl.org/dc/elements/1.1/"/>
    <ds:schemaRef ds:uri="http://schemas.microsoft.com/office/2006/metadata/properties"/>
    <ds:schemaRef ds:uri="e37bd936-a601-4009-bfc8-33610f4688ce"/>
    <ds:schemaRef ds:uri="http://purl.org/dc/dcmitype/"/>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86562D93-B691-4169-9604-1D255529CE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7bd936-a601-4009-bfc8-33610f4688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9337486-089B-4AEC-9EB1-DEC3AB2636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7114</TotalTime>
  <Words>306</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vt:i4>
      </vt:variant>
    </vt:vector>
  </HeadingPairs>
  <TitlesOfParts>
    <vt:vector size="8" baseType="lpstr">
      <vt:lpstr>Arial</vt:lpstr>
      <vt:lpstr>Calibri</vt:lpstr>
      <vt:lpstr>Calibri Light</vt:lpstr>
      <vt:lpstr>Times New Roman</vt:lpstr>
      <vt:lpstr>1_Office Theme</vt:lpstr>
      <vt:lpstr>3_Office Theme</vt:lpstr>
      <vt:lpstr>Case Example: Anthony and Natalia</vt:lpstr>
      <vt:lpstr>Natalia and Anthony: Discussion on Secondary Traumatic Stress and Coping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Competencies for Secondary Trauma-Informed Supervision Training</dc:title>
  <dc:creator>Alison Hendricks</dc:creator>
  <cp:lastModifiedBy>Clark, Alex</cp:lastModifiedBy>
  <cp:revision>131</cp:revision>
  <cp:lastPrinted>2020-10-30T13:29:57Z</cp:lastPrinted>
  <dcterms:created xsi:type="dcterms:W3CDTF">2020-08-20T17:33:30Z</dcterms:created>
  <dcterms:modified xsi:type="dcterms:W3CDTF">2023-03-28T14:17:15Z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0x010100103CD53DBB522147B2F6C7BF0A875B5E</vt:lpwstr>
  </property>
</Properties>
</file>